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2.xml" ContentType="application/vnd.openxmlformats-officedocument.presentationml.tags+xml"/>
  <Override PartName="/ppt/notesSlides/notesSlide1.xml" ContentType="application/vnd.openxmlformats-officedocument.presentationml.notesSlide+xml"/>
  <Override PartName="/ppt/tags/tag13.xml" ContentType="application/vnd.openxmlformats-officedocument.presentationml.tags+xml"/>
  <Override PartName="/ppt/notesSlides/notesSlide2.xml" ContentType="application/vnd.openxmlformats-officedocument.presentationml.notesSlide+xml"/>
  <Override PartName="/ppt/tags/tag14.xml" ContentType="application/vnd.openxmlformats-officedocument.presentationml.tags+xml"/>
  <Override PartName="/ppt/notesSlides/notesSlide3.xml" ContentType="application/vnd.openxmlformats-officedocument.presentationml.notesSlide+xml"/>
  <Override PartName="/ppt/tags/tag15.xml" ContentType="application/vnd.openxmlformats-officedocument.presentationml.tags+xml"/>
  <Override PartName="/ppt/notesSlides/notesSlide4.xml" ContentType="application/vnd.openxmlformats-officedocument.presentationml.notesSlide+xml"/>
  <Override PartName="/ppt/tags/tag16.xml" ContentType="application/vnd.openxmlformats-officedocument.presentationml.tags+xml"/>
  <Override PartName="/ppt/notesSlides/notesSlide5.xml" ContentType="application/vnd.openxmlformats-officedocument.presentationml.notesSlide+xml"/>
  <Override PartName="/ppt/tags/tag17.xml" ContentType="application/vnd.openxmlformats-officedocument.presentationml.tags+xml"/>
  <Override PartName="/ppt/notesSlides/notesSlide6.xml" ContentType="application/vnd.openxmlformats-officedocument.presentationml.notesSlide+xml"/>
  <Override PartName="/ppt/tags/tag18.xml" ContentType="application/vnd.openxmlformats-officedocument.presentationml.tags+xml"/>
  <Override PartName="/ppt/notesSlides/notesSlide7.xml" ContentType="application/vnd.openxmlformats-officedocument.presentationml.notesSlide+xml"/>
  <Override PartName="/ppt/tags/tag19.xml" ContentType="application/vnd.openxmlformats-officedocument.presentationml.tags+xml"/>
  <Override PartName="/ppt/notesSlides/notesSlide8.xml" ContentType="application/vnd.openxmlformats-officedocument.presentationml.notesSlide+xml"/>
  <Override PartName="/ppt/tags/tag20.xml" ContentType="application/vnd.openxmlformats-officedocument.presentationml.tags+xml"/>
  <Override PartName="/ppt/notesSlides/notesSlide9.xml" ContentType="application/vnd.openxmlformats-officedocument.presentationml.notesSlide+xml"/>
  <Override PartName="/ppt/tags/tag21.xml" ContentType="application/vnd.openxmlformats-officedocument.presentationml.tags+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handoutMasterIdLst>
    <p:handoutMasterId r:id="rId13"/>
  </p:handoutMasterIdLst>
  <p:sldIdLst>
    <p:sldId id="257" r:id="rId2"/>
    <p:sldId id="259" r:id="rId3"/>
    <p:sldId id="258" r:id="rId4"/>
    <p:sldId id="271" r:id="rId5"/>
    <p:sldId id="269" r:id="rId6"/>
    <p:sldId id="276" r:id="rId7"/>
    <p:sldId id="274" r:id="rId8"/>
    <p:sldId id="260" r:id="rId9"/>
    <p:sldId id="277" r:id="rId10"/>
    <p:sldId id="275" r:id="rId11"/>
  </p:sldIdLst>
  <p:sldSz cx="12192000" cy="6858000"/>
  <p:notesSz cx="6858000" cy="9144000"/>
  <p:custDataLst>
    <p:tags r:id="rId1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62626"/>
    <a:srgbClr val="FFFBEF"/>
    <a:srgbClr val="FFC000"/>
    <a:srgbClr val="000000"/>
    <a:srgbClr val="3F3F3F"/>
    <a:srgbClr val="5C5C5C"/>
    <a:srgbClr val="EFC94C"/>
    <a:srgbClr val="1A2530"/>
    <a:srgbClr val="DF49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54" autoAdjust="0"/>
    <p:restoredTop sz="94660"/>
  </p:normalViewPr>
  <p:slideViewPr>
    <p:cSldViewPr snapToGrid="0" showGuides="1">
      <p:cViewPr varScale="1">
        <p:scale>
          <a:sx n="114" d="100"/>
          <a:sy n="114" d="100"/>
        </p:scale>
        <p:origin x="996" y="144"/>
      </p:cViewPr>
      <p:guideLst/>
    </p:cSldViewPr>
  </p:slideViewPr>
  <p:notesTextViewPr>
    <p:cViewPr>
      <p:scale>
        <a:sx n="1" d="1"/>
        <a:sy n="1" d="1"/>
      </p:scale>
      <p:origin x="0" y="0"/>
    </p:cViewPr>
  </p:notesTextViewPr>
  <p:notesViewPr>
    <p:cSldViewPr snapToGrid="0" showGuides="1">
      <p:cViewPr varScale="1">
        <p:scale>
          <a:sx n="80" d="100"/>
          <a:sy n="80" d="100"/>
        </p:scale>
        <p:origin x="2376"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DDF201-FA0E-4AB6-A23F-408EE91F2F21}" type="datetimeFigureOut">
              <a:rPr lang="en-US" smtClean="0"/>
              <a:t>6/17/2021</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ECB094F-A4BC-478F-AEBE-74E08AC32A6D}" type="slidenum">
              <a:rPr lang="en-US" smtClean="0"/>
              <a:t>‹Nº›</a:t>
            </a:fld>
            <a:endParaRPr lang="en-US" dirty="0"/>
          </a:p>
        </p:txBody>
      </p:sp>
    </p:spTree>
    <p:extLst>
      <p:ext uri="{BB962C8B-B14F-4D97-AF65-F5344CB8AC3E}">
        <p14:creationId xmlns:p14="http://schemas.microsoft.com/office/powerpoint/2010/main" val="255976499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0.jpeg>
</file>

<file path=ppt/media/image11.png>
</file>

<file path=ppt/media/image2.jpe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95B589-DFC2-4C46-B465-1411579998F8}" type="datetimeFigureOut">
              <a:rPr lang="en-US" smtClean="0"/>
              <a:t>6/17/2021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1585EA-7F30-47FF-9F68-8C7B5BDB9D50}" type="slidenum">
              <a:rPr lang="en-US" smtClean="0"/>
              <a:t>‹Nº›</a:t>
            </a:fld>
            <a:endParaRPr lang="en-US" dirty="0"/>
          </a:p>
        </p:txBody>
      </p:sp>
    </p:spTree>
    <p:extLst>
      <p:ext uri="{BB962C8B-B14F-4D97-AF65-F5344CB8AC3E}">
        <p14:creationId xmlns:p14="http://schemas.microsoft.com/office/powerpoint/2010/main" val="4918699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06700" indent="-20670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1</a:t>
            </a:fld>
            <a:endParaRPr lang="en-US" dirty="0"/>
          </a:p>
        </p:txBody>
      </p:sp>
    </p:spTree>
    <p:extLst>
      <p:ext uri="{BB962C8B-B14F-4D97-AF65-F5344CB8AC3E}">
        <p14:creationId xmlns:p14="http://schemas.microsoft.com/office/powerpoint/2010/main" val="6681905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1585EA-7F30-47FF-9F68-8C7B5BDB9D50}" type="slidenum">
              <a:rPr lang="en-US" smtClean="0"/>
              <a:t>10</a:t>
            </a:fld>
            <a:endParaRPr lang="en-US" dirty="0"/>
          </a:p>
        </p:txBody>
      </p:sp>
    </p:spTree>
    <p:extLst>
      <p:ext uri="{BB962C8B-B14F-4D97-AF65-F5344CB8AC3E}">
        <p14:creationId xmlns:p14="http://schemas.microsoft.com/office/powerpoint/2010/main" val="156218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06700" indent="-20670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2</a:t>
            </a:fld>
            <a:endParaRPr lang="en-US" dirty="0"/>
          </a:p>
        </p:txBody>
      </p:sp>
    </p:spTree>
    <p:extLst>
      <p:ext uri="{BB962C8B-B14F-4D97-AF65-F5344CB8AC3E}">
        <p14:creationId xmlns:p14="http://schemas.microsoft.com/office/powerpoint/2010/main" val="27653689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06700" indent="-20670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3</a:t>
            </a:fld>
            <a:endParaRPr lang="en-US" dirty="0"/>
          </a:p>
        </p:txBody>
      </p:sp>
    </p:spTree>
    <p:extLst>
      <p:ext uri="{BB962C8B-B14F-4D97-AF65-F5344CB8AC3E}">
        <p14:creationId xmlns:p14="http://schemas.microsoft.com/office/powerpoint/2010/main" val="24719120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1585EA-7F30-47FF-9F68-8C7B5BDB9D50}" type="slidenum">
              <a:rPr lang="en-US" smtClean="0"/>
              <a:t>4</a:t>
            </a:fld>
            <a:endParaRPr lang="en-US" dirty="0"/>
          </a:p>
        </p:txBody>
      </p:sp>
    </p:spTree>
    <p:extLst>
      <p:ext uri="{BB962C8B-B14F-4D97-AF65-F5344CB8AC3E}">
        <p14:creationId xmlns:p14="http://schemas.microsoft.com/office/powerpoint/2010/main" val="4020578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1585EA-7F30-47FF-9F68-8C7B5BDB9D50}" type="slidenum">
              <a:rPr lang="en-US" smtClean="0"/>
              <a:t>5</a:t>
            </a:fld>
            <a:endParaRPr lang="en-US" dirty="0"/>
          </a:p>
        </p:txBody>
      </p:sp>
    </p:spTree>
    <p:extLst>
      <p:ext uri="{BB962C8B-B14F-4D97-AF65-F5344CB8AC3E}">
        <p14:creationId xmlns:p14="http://schemas.microsoft.com/office/powerpoint/2010/main" val="3716565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1585EA-7F30-47FF-9F68-8C7B5BDB9D50}" type="slidenum">
              <a:rPr lang="en-US" smtClean="0"/>
              <a:t>6</a:t>
            </a:fld>
            <a:endParaRPr lang="en-US" dirty="0"/>
          </a:p>
        </p:txBody>
      </p:sp>
    </p:spTree>
    <p:extLst>
      <p:ext uri="{BB962C8B-B14F-4D97-AF65-F5344CB8AC3E}">
        <p14:creationId xmlns:p14="http://schemas.microsoft.com/office/powerpoint/2010/main" val="13764143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1585EA-7F30-47FF-9F68-8C7B5BDB9D50}" type="slidenum">
              <a:rPr lang="en-US" smtClean="0"/>
              <a:t>7</a:t>
            </a:fld>
            <a:endParaRPr lang="en-US" dirty="0"/>
          </a:p>
        </p:txBody>
      </p:sp>
    </p:spTree>
    <p:extLst>
      <p:ext uri="{BB962C8B-B14F-4D97-AF65-F5344CB8AC3E}">
        <p14:creationId xmlns:p14="http://schemas.microsoft.com/office/powerpoint/2010/main" val="2019998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06700" indent="-20670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F07B8F03-BC93-4120-96CA-A36DF640BE24}" type="slidenum">
              <a:rPr lang="en-US" smtClean="0"/>
              <a:pPr/>
              <a:t>8</a:t>
            </a:fld>
            <a:endParaRPr lang="en-US" dirty="0"/>
          </a:p>
        </p:txBody>
      </p:sp>
    </p:spTree>
    <p:extLst>
      <p:ext uri="{BB962C8B-B14F-4D97-AF65-F5344CB8AC3E}">
        <p14:creationId xmlns:p14="http://schemas.microsoft.com/office/powerpoint/2010/main" val="9337273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1585EA-7F30-47FF-9F68-8C7B5BDB9D50}" type="slidenum">
              <a:rPr lang="en-US" smtClean="0"/>
              <a:t>9</a:t>
            </a:fld>
            <a:endParaRPr lang="en-US" dirty="0"/>
          </a:p>
        </p:txBody>
      </p:sp>
    </p:spTree>
    <p:extLst>
      <p:ext uri="{BB962C8B-B14F-4D97-AF65-F5344CB8AC3E}">
        <p14:creationId xmlns:p14="http://schemas.microsoft.com/office/powerpoint/2010/main" val="13971015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1.emf"/></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emf"/></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1.emf"/></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1.emf"/></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90764504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4" name="Picture Placeholder 13"/>
          <p:cNvSpPr>
            <a:spLocks noGrp="1"/>
          </p:cNvSpPr>
          <p:nvPr>
            <p:ph type="pic" sz="quarter" idx="10"/>
          </p:nvPr>
        </p:nvSpPr>
        <p:spPr>
          <a:xfrm>
            <a:off x="0" y="0"/>
            <a:ext cx="12192000" cy="6858000"/>
          </a:xfrm>
          <a:prstGeom prst="rect">
            <a:avLst/>
          </a:prstGeom>
          <a:pattFill prst="lgCheck">
            <a:fgClr>
              <a:schemeClr val="bg1">
                <a:lumMod val="85000"/>
              </a:schemeClr>
            </a:fgClr>
            <a:bgClr>
              <a:schemeClr val="bg1"/>
            </a:bgClr>
          </a:pattFill>
        </p:spPr>
        <p:txBody>
          <a:bodyPr anchor="ctr"/>
          <a:lstStyle>
            <a:lvl1pPr marL="0" indent="0" algn="ctr">
              <a:buNone/>
              <a:defRPr sz="3200" i="1" baseline="0">
                <a:solidFill>
                  <a:schemeClr val="bg1">
                    <a:lumMod val="65000"/>
                  </a:schemeClr>
                </a:solidFill>
              </a:defRPr>
            </a:lvl1pPr>
          </a:lstStyle>
          <a:p>
            <a:r>
              <a:rPr lang="en-US" dirty="0"/>
              <a:t>Click icon to add picture</a:t>
            </a:r>
          </a:p>
          <a:p>
            <a:endParaRPr lang="en-US" dirty="0"/>
          </a:p>
        </p:txBody>
      </p:sp>
      <p:sp>
        <p:nvSpPr>
          <p:cNvPr id="5" name="Title 1"/>
          <p:cNvSpPr txBox="1">
            <a:spLocks/>
          </p:cNvSpPr>
          <p:nvPr userDrawn="1"/>
        </p:nvSpPr>
        <p:spPr>
          <a:xfrm>
            <a:off x="495301" y="189526"/>
            <a:ext cx="11099801" cy="756223"/>
          </a:xfrm>
          <a:prstGeom prst="rect">
            <a:avLst/>
          </a:prstGeom>
        </p:spPr>
        <p:txBody>
          <a:bodyPr vert="horz" lIns="121920" tIns="60960" rIns="121920" bIns="6096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defRPr/>
            </a:pPr>
            <a:endParaRPr lang="en-US" sz="3200" baseline="30000" dirty="0">
              <a:solidFill>
                <a:schemeClr val="tx1"/>
              </a:solidFill>
              <a:latin typeface="Georgia"/>
              <a:cs typeface="Roboto Condensed Bold"/>
            </a:endParaRPr>
          </a:p>
        </p:txBody>
      </p:sp>
    </p:spTree>
    <p:extLst>
      <p:ext uri="{BB962C8B-B14F-4D97-AF65-F5344CB8AC3E}">
        <p14:creationId xmlns:p14="http://schemas.microsoft.com/office/powerpoint/2010/main" val="139846126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eft side photo">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64898864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19" name="Picture Placeholder 13"/>
          <p:cNvSpPr>
            <a:spLocks noGrp="1"/>
          </p:cNvSpPr>
          <p:nvPr>
            <p:ph type="pic" sz="quarter" idx="10"/>
          </p:nvPr>
        </p:nvSpPr>
        <p:spPr>
          <a:xfrm>
            <a:off x="0" y="0"/>
            <a:ext cx="4773386" cy="6858000"/>
          </a:xfrm>
          <a:prstGeom prst="rect">
            <a:avLst/>
          </a:prstGeom>
          <a:pattFill prst="lgCheck">
            <a:fgClr>
              <a:schemeClr val="bg1">
                <a:lumMod val="85000"/>
              </a:schemeClr>
            </a:fgClr>
            <a:bgClr>
              <a:schemeClr val="bg1"/>
            </a:bgClr>
          </a:pattFill>
        </p:spPr>
        <p:txBody>
          <a:bodyPr anchor="ctr"/>
          <a:lstStyle>
            <a:lvl1pPr marL="228600" indent="-228600" algn="ctr">
              <a:buNone/>
              <a:defRPr lang="en-US" sz="3200" i="1" baseline="0" dirty="0">
                <a:solidFill>
                  <a:schemeClr val="bg1">
                    <a:lumMod val="65000"/>
                  </a:schemeClr>
                </a:solidFill>
              </a:defRPr>
            </a:lvl1pPr>
          </a:lstStyle>
          <a:p>
            <a:r>
              <a:rPr lang="en-US" dirty="0"/>
              <a:t>Click icon to add picture</a:t>
            </a:r>
          </a:p>
          <a:p>
            <a:endParaRPr lang="en-US" dirty="0"/>
          </a:p>
        </p:txBody>
      </p:sp>
      <p:sp>
        <p:nvSpPr>
          <p:cNvPr id="21" name="Slide Number Placeholder 5"/>
          <p:cNvSpPr>
            <a:spLocks noGrp="1"/>
          </p:cNvSpPr>
          <p:nvPr>
            <p:ph type="sldNum" sz="quarter" idx="4"/>
          </p:nvPr>
        </p:nvSpPr>
        <p:spPr>
          <a:xfrm>
            <a:off x="11533122" y="6382206"/>
            <a:ext cx="358840" cy="215444"/>
          </a:xfrm>
          <a:prstGeom prst="rect">
            <a:avLst/>
          </a:prstGeom>
        </p:spPr>
        <p:txBody>
          <a:bodyPr vert="horz" lIns="0" tIns="0" rIns="0" bIns="0" rtlCol="0" anchor="ctr">
            <a:spAutoFit/>
          </a:bodyPr>
          <a:lstStyle>
            <a:lvl1pPr algn="l">
              <a:defRPr sz="1400" b="1">
                <a:solidFill>
                  <a:schemeClr val="accent1"/>
                </a:solidFill>
              </a:defRPr>
            </a:lvl1pPr>
          </a:lstStyle>
          <a:p>
            <a:fld id="{9EE92F51-9D7A-4895-B642-F19EBC2F5403}" type="slidenum">
              <a:rPr lang="en-US" smtClean="0"/>
              <a:pPr/>
              <a:t>‹Nº›</a:t>
            </a:fld>
            <a:endParaRPr lang="en-US" dirty="0"/>
          </a:p>
        </p:txBody>
      </p:sp>
      <p:sp>
        <p:nvSpPr>
          <p:cNvPr id="22" name="Rectangle 21"/>
          <p:cNvSpPr/>
          <p:nvPr userDrawn="1"/>
        </p:nvSpPr>
        <p:spPr>
          <a:xfrm>
            <a:off x="10946383" y="6382206"/>
            <a:ext cx="556243" cy="215444"/>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400" b="1" dirty="0">
                <a:solidFill>
                  <a:schemeClr val="bg1">
                    <a:lumMod val="75000"/>
                  </a:schemeClr>
                </a:solidFill>
              </a:rPr>
              <a:t>SLIDE </a:t>
            </a:r>
            <a:r>
              <a:rPr lang="en-US" sz="1400" b="1" dirty="0">
                <a:solidFill>
                  <a:schemeClr val="accent1"/>
                </a:solidFill>
              </a:rPr>
              <a:t>/</a:t>
            </a:r>
          </a:p>
        </p:txBody>
      </p:sp>
    </p:spTree>
    <p:extLst>
      <p:ext uri="{BB962C8B-B14F-4D97-AF65-F5344CB8AC3E}">
        <p14:creationId xmlns:p14="http://schemas.microsoft.com/office/powerpoint/2010/main" val="387309307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rner photo">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33919206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4" name="Picture Placeholder 13"/>
          <p:cNvSpPr>
            <a:spLocks noGrp="1"/>
          </p:cNvSpPr>
          <p:nvPr>
            <p:ph type="pic" sz="quarter" idx="10"/>
          </p:nvPr>
        </p:nvSpPr>
        <p:spPr>
          <a:xfrm>
            <a:off x="5477906" y="0"/>
            <a:ext cx="6714093" cy="4470400"/>
          </a:xfrm>
          <a:prstGeom prst="rect">
            <a:avLst/>
          </a:prstGeom>
          <a:pattFill prst="lgCheck">
            <a:fgClr>
              <a:schemeClr val="bg1">
                <a:lumMod val="85000"/>
              </a:schemeClr>
            </a:fgClr>
            <a:bgClr>
              <a:schemeClr val="bg1"/>
            </a:bgClr>
          </a:pattFill>
        </p:spPr>
        <p:txBody>
          <a:bodyPr anchor="ctr"/>
          <a:lstStyle>
            <a:lvl1pPr marL="0" indent="0" algn="ctr">
              <a:buNone/>
              <a:defRPr sz="4000" i="1" baseline="0">
                <a:solidFill>
                  <a:schemeClr val="bg1">
                    <a:lumMod val="65000"/>
                  </a:schemeClr>
                </a:solidFill>
              </a:defRPr>
            </a:lvl1pPr>
          </a:lstStyle>
          <a:p>
            <a:r>
              <a:rPr lang="en-US" dirty="0"/>
              <a:t>Click icon to add picture</a:t>
            </a:r>
          </a:p>
          <a:p>
            <a:endParaRPr lang="en-US" dirty="0"/>
          </a:p>
        </p:txBody>
      </p:sp>
      <p:sp>
        <p:nvSpPr>
          <p:cNvPr id="22" name="Slide Number Placeholder 5"/>
          <p:cNvSpPr>
            <a:spLocks noGrp="1"/>
          </p:cNvSpPr>
          <p:nvPr>
            <p:ph type="sldNum" sz="quarter" idx="4"/>
          </p:nvPr>
        </p:nvSpPr>
        <p:spPr>
          <a:xfrm>
            <a:off x="886777" y="6382206"/>
            <a:ext cx="358840" cy="215444"/>
          </a:xfrm>
          <a:prstGeom prst="rect">
            <a:avLst/>
          </a:prstGeom>
        </p:spPr>
        <p:txBody>
          <a:bodyPr vert="horz" lIns="0" tIns="0" rIns="0" bIns="0" rtlCol="0" anchor="ctr">
            <a:spAutoFit/>
          </a:bodyPr>
          <a:lstStyle>
            <a:lvl1pPr algn="l">
              <a:defRPr sz="1400" b="1">
                <a:solidFill>
                  <a:schemeClr val="accent1"/>
                </a:solidFill>
              </a:defRPr>
            </a:lvl1pPr>
          </a:lstStyle>
          <a:p>
            <a:fld id="{9EE92F51-9D7A-4895-B642-F19EBC2F5403}" type="slidenum">
              <a:rPr lang="en-US" smtClean="0"/>
              <a:pPr/>
              <a:t>‹Nº›</a:t>
            </a:fld>
            <a:endParaRPr lang="en-US" dirty="0"/>
          </a:p>
        </p:txBody>
      </p:sp>
      <p:sp>
        <p:nvSpPr>
          <p:cNvPr id="23" name="Rectangle 22"/>
          <p:cNvSpPr/>
          <p:nvPr userDrawn="1"/>
        </p:nvSpPr>
        <p:spPr>
          <a:xfrm>
            <a:off x="300038" y="6382206"/>
            <a:ext cx="556243" cy="215444"/>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400" b="1" dirty="0">
                <a:solidFill>
                  <a:schemeClr val="bg1">
                    <a:lumMod val="75000"/>
                  </a:schemeClr>
                </a:solidFill>
              </a:rPr>
              <a:t>SLIDE </a:t>
            </a:r>
            <a:r>
              <a:rPr lang="en-US" sz="1400" b="1" dirty="0">
                <a:solidFill>
                  <a:schemeClr val="accent1"/>
                </a:solidFill>
              </a:rPr>
              <a:t>/</a:t>
            </a:r>
          </a:p>
        </p:txBody>
      </p:sp>
      <p:sp>
        <p:nvSpPr>
          <p:cNvPr id="25" name="Content Placeholder 15"/>
          <p:cNvSpPr>
            <a:spLocks noGrp="1"/>
          </p:cNvSpPr>
          <p:nvPr>
            <p:ph sz="quarter" idx="14" hasCustomPrompt="1"/>
          </p:nvPr>
        </p:nvSpPr>
        <p:spPr>
          <a:xfrm>
            <a:off x="5330807" y="4722585"/>
            <a:ext cx="6561156" cy="923330"/>
          </a:xfrm>
          <a:prstGeom prst="rect">
            <a:avLst/>
          </a:prstGeom>
        </p:spPr>
        <p:txBody>
          <a:bodyPr wrap="square" lIns="0" tIns="0" rIns="0" bIns="0">
            <a:spAutoFit/>
          </a:bodyPr>
          <a:lstStyle>
            <a:lvl1pPr marL="0" indent="0" algn="l" defTabSz="848899" rtl="0" eaLnBrk="1" latinLnBrk="0" hangingPunct="1">
              <a:lnSpc>
                <a:spcPct val="100000"/>
              </a:lnSpc>
              <a:spcBef>
                <a:spcPct val="0"/>
              </a:spcBef>
              <a:buNone/>
              <a:defRPr lang="pl-PL" sz="6000" b="1" i="0" kern="1200" cap="all" spc="-30" baseline="0" dirty="0" smtClean="0">
                <a:solidFill>
                  <a:schemeClr val="tx1"/>
                </a:solidFill>
                <a:uFillTx/>
                <a:latin typeface="Source Sans Pro Black" panose="020B0803030403020204" pitchFamily="34" charset="-18"/>
                <a:ea typeface="+mj-ea"/>
                <a:cs typeface="+mj-cs"/>
              </a:defRPr>
            </a:lvl1pPr>
          </a:lstStyle>
          <a:p>
            <a:pPr marL="0" lvl="0" indent="0" algn="l" defTabSz="848899" rtl="0" eaLnBrk="1" latinLnBrk="0" hangingPunct="1">
              <a:lnSpc>
                <a:spcPct val="100000"/>
              </a:lnSpc>
              <a:spcBef>
                <a:spcPct val="0"/>
              </a:spcBef>
              <a:buFont typeface="Arial" panose="020B0604020202020204" pitchFamily="34" charset="0"/>
              <a:buNone/>
            </a:pPr>
            <a:r>
              <a:rPr lang="en-US" dirty="0"/>
              <a:t>Text</a:t>
            </a:r>
          </a:p>
        </p:txBody>
      </p:sp>
      <p:sp>
        <p:nvSpPr>
          <p:cNvPr id="26" name="Content Placeholder 15"/>
          <p:cNvSpPr>
            <a:spLocks noGrp="1"/>
          </p:cNvSpPr>
          <p:nvPr>
            <p:ph sz="quarter" idx="12" hasCustomPrompt="1"/>
          </p:nvPr>
        </p:nvSpPr>
        <p:spPr>
          <a:xfrm>
            <a:off x="5330807" y="5752957"/>
            <a:ext cx="6561784" cy="430887"/>
          </a:xfrm>
          <a:prstGeom prst="rect">
            <a:avLst/>
          </a:prstGeom>
        </p:spPr>
        <p:txBody>
          <a:bodyPr wrap="square" lIns="0" tIns="0" rIns="0" bIns="0">
            <a:spAutoFit/>
          </a:bodyPr>
          <a:lstStyle>
            <a:lvl1pPr marL="0" indent="0" algn="l" defTabSz="848899" rtl="0" eaLnBrk="1" latinLnBrk="0" hangingPunct="1">
              <a:lnSpc>
                <a:spcPct val="100000"/>
              </a:lnSpc>
              <a:spcBef>
                <a:spcPct val="0"/>
              </a:spcBef>
              <a:buNone/>
              <a:defRPr lang="pl-PL" sz="2800" b="0" i="0" kern="1200" spc="-30" baseline="0" dirty="0" smtClean="0">
                <a:solidFill>
                  <a:schemeClr val="tx1"/>
                </a:solidFill>
                <a:uFillTx/>
                <a:latin typeface="Source Sans Pro Light" panose="020B0403030403020204" pitchFamily="34" charset="-18"/>
                <a:ea typeface="+mj-ea"/>
                <a:cs typeface="+mj-cs"/>
              </a:defRPr>
            </a:lvl1pPr>
          </a:lstStyle>
          <a:p>
            <a:pPr lvl="0"/>
            <a:r>
              <a:rPr lang="en-US" dirty="0"/>
              <a:t>Your text </a:t>
            </a:r>
          </a:p>
        </p:txBody>
      </p:sp>
    </p:spTree>
    <p:extLst>
      <p:ext uri="{BB962C8B-B14F-4D97-AF65-F5344CB8AC3E}">
        <p14:creationId xmlns:p14="http://schemas.microsoft.com/office/powerpoint/2010/main" val="40986609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rner photo">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365984159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3" name="Rectangle 2"/>
          <p:cNvSpPr/>
          <p:nvPr userDrawn="1"/>
        </p:nvSpPr>
        <p:spPr>
          <a:xfrm>
            <a:off x="191912" y="0"/>
            <a:ext cx="3589866"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3781778" y="0"/>
            <a:ext cx="841022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5"/>
          <p:cNvSpPr>
            <a:spLocks noGrp="1"/>
          </p:cNvSpPr>
          <p:nvPr>
            <p:ph type="sldNum" sz="quarter" idx="4"/>
          </p:nvPr>
        </p:nvSpPr>
        <p:spPr>
          <a:xfrm>
            <a:off x="886777" y="6382206"/>
            <a:ext cx="358840" cy="215444"/>
          </a:xfrm>
          <a:prstGeom prst="rect">
            <a:avLst/>
          </a:prstGeom>
        </p:spPr>
        <p:txBody>
          <a:bodyPr vert="horz" lIns="0" tIns="0" rIns="0" bIns="0" rtlCol="0" anchor="ctr">
            <a:spAutoFit/>
          </a:bodyPr>
          <a:lstStyle>
            <a:lvl1pPr algn="l">
              <a:defRPr sz="1400" b="1">
                <a:solidFill>
                  <a:schemeClr val="accent1"/>
                </a:solidFill>
              </a:defRPr>
            </a:lvl1pPr>
          </a:lstStyle>
          <a:p>
            <a:fld id="{9EE92F51-9D7A-4895-B642-F19EBC2F5403}" type="slidenum">
              <a:rPr lang="en-US" smtClean="0"/>
              <a:pPr/>
              <a:t>‹Nº›</a:t>
            </a:fld>
            <a:endParaRPr lang="en-US" dirty="0"/>
          </a:p>
        </p:txBody>
      </p:sp>
      <p:sp>
        <p:nvSpPr>
          <p:cNvPr id="8" name="Rectangle 7"/>
          <p:cNvSpPr/>
          <p:nvPr userDrawn="1"/>
        </p:nvSpPr>
        <p:spPr>
          <a:xfrm>
            <a:off x="300038" y="6382206"/>
            <a:ext cx="556243" cy="215444"/>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400" b="1" dirty="0">
                <a:solidFill>
                  <a:schemeClr val="bg1">
                    <a:lumMod val="75000"/>
                  </a:schemeClr>
                </a:solidFill>
              </a:rPr>
              <a:t>SLIDE </a:t>
            </a:r>
            <a:r>
              <a:rPr lang="en-US" sz="1400" b="1" dirty="0">
                <a:solidFill>
                  <a:schemeClr val="accent1"/>
                </a:solidFill>
              </a:rPr>
              <a:t>/</a:t>
            </a:r>
          </a:p>
        </p:txBody>
      </p:sp>
    </p:spTree>
    <p:extLst>
      <p:ext uri="{BB962C8B-B14F-4D97-AF65-F5344CB8AC3E}">
        <p14:creationId xmlns:p14="http://schemas.microsoft.com/office/powerpoint/2010/main" val="323575810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rner photo">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228990580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3" name="Rectangle 2"/>
          <p:cNvSpPr/>
          <p:nvPr userDrawn="1"/>
        </p:nvSpPr>
        <p:spPr>
          <a:xfrm flipH="1">
            <a:off x="8410222" y="0"/>
            <a:ext cx="3589866"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0" y="0"/>
            <a:ext cx="841022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5"/>
          <p:cNvSpPr>
            <a:spLocks noGrp="1"/>
          </p:cNvSpPr>
          <p:nvPr>
            <p:ph type="sldNum" sz="quarter" idx="4"/>
          </p:nvPr>
        </p:nvSpPr>
        <p:spPr>
          <a:xfrm flipH="1">
            <a:off x="11521834" y="6382206"/>
            <a:ext cx="358840" cy="215444"/>
          </a:xfrm>
          <a:prstGeom prst="rect">
            <a:avLst/>
          </a:prstGeom>
        </p:spPr>
        <p:txBody>
          <a:bodyPr vert="horz" lIns="0" tIns="0" rIns="0" bIns="0" rtlCol="0" anchor="ctr">
            <a:spAutoFit/>
          </a:bodyPr>
          <a:lstStyle>
            <a:lvl1pPr algn="l">
              <a:defRPr sz="1400" b="1">
                <a:solidFill>
                  <a:schemeClr val="accent1"/>
                </a:solidFill>
              </a:defRPr>
            </a:lvl1pPr>
          </a:lstStyle>
          <a:p>
            <a:fld id="{9EE92F51-9D7A-4895-B642-F19EBC2F5403}" type="slidenum">
              <a:rPr lang="en-US" smtClean="0"/>
              <a:pPr/>
              <a:t>‹Nº›</a:t>
            </a:fld>
            <a:endParaRPr lang="en-US" dirty="0"/>
          </a:p>
        </p:txBody>
      </p:sp>
      <p:sp>
        <p:nvSpPr>
          <p:cNvPr id="8" name="Rectangle 7"/>
          <p:cNvSpPr/>
          <p:nvPr userDrawn="1"/>
        </p:nvSpPr>
        <p:spPr>
          <a:xfrm flipH="1">
            <a:off x="10935095" y="6382206"/>
            <a:ext cx="556243" cy="215444"/>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400" b="1" dirty="0">
                <a:solidFill>
                  <a:schemeClr val="bg1">
                    <a:lumMod val="75000"/>
                  </a:schemeClr>
                </a:solidFill>
              </a:rPr>
              <a:t>SLIDE </a:t>
            </a:r>
            <a:r>
              <a:rPr lang="en-US" sz="1400" b="1" dirty="0">
                <a:solidFill>
                  <a:schemeClr val="accent1"/>
                </a:solidFill>
              </a:rPr>
              <a:t>/</a:t>
            </a:r>
          </a:p>
        </p:txBody>
      </p:sp>
    </p:spTree>
    <p:extLst>
      <p:ext uri="{BB962C8B-B14F-4D97-AF65-F5344CB8AC3E}">
        <p14:creationId xmlns:p14="http://schemas.microsoft.com/office/powerpoint/2010/main" val="382029374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87066619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4" name="Picture Placeholder 13"/>
          <p:cNvSpPr>
            <a:spLocks noGrp="1"/>
          </p:cNvSpPr>
          <p:nvPr>
            <p:ph type="pic" sz="quarter" idx="10"/>
          </p:nvPr>
        </p:nvSpPr>
        <p:spPr>
          <a:xfrm>
            <a:off x="0" y="0"/>
            <a:ext cx="12192000" cy="6858000"/>
          </a:xfrm>
          <a:prstGeom prst="rect">
            <a:avLst/>
          </a:prstGeom>
          <a:pattFill prst="lgCheck">
            <a:fgClr>
              <a:schemeClr val="bg1">
                <a:lumMod val="85000"/>
              </a:schemeClr>
            </a:fgClr>
            <a:bgClr>
              <a:schemeClr val="bg1"/>
            </a:bgClr>
          </a:pattFill>
        </p:spPr>
        <p:txBody>
          <a:bodyPr anchor="ctr"/>
          <a:lstStyle>
            <a:lvl1pPr marL="0" indent="0" algn="ctr">
              <a:buNone/>
              <a:defRPr sz="4000" i="1" baseline="0">
                <a:solidFill>
                  <a:schemeClr val="bg1">
                    <a:lumMod val="65000"/>
                  </a:schemeClr>
                </a:solidFill>
              </a:defRPr>
            </a:lvl1pPr>
          </a:lstStyle>
          <a:p>
            <a:r>
              <a:rPr lang="en-US" dirty="0"/>
              <a:t>Click icon to add picture</a:t>
            </a:r>
          </a:p>
          <a:p>
            <a:endParaRPr lang="en-US" dirty="0"/>
          </a:p>
        </p:txBody>
      </p:sp>
      <p:sp>
        <p:nvSpPr>
          <p:cNvPr id="8" name="Slide Number Placeholder 5"/>
          <p:cNvSpPr>
            <a:spLocks noGrp="1"/>
          </p:cNvSpPr>
          <p:nvPr>
            <p:ph type="sldNum" sz="quarter" idx="4"/>
          </p:nvPr>
        </p:nvSpPr>
        <p:spPr>
          <a:xfrm>
            <a:off x="886777" y="6382206"/>
            <a:ext cx="358840" cy="215444"/>
          </a:xfrm>
          <a:prstGeom prst="rect">
            <a:avLst/>
          </a:prstGeom>
        </p:spPr>
        <p:txBody>
          <a:bodyPr vert="horz" lIns="0" tIns="0" rIns="0" bIns="0" rtlCol="0" anchor="ctr">
            <a:spAutoFit/>
          </a:bodyPr>
          <a:lstStyle>
            <a:lvl1pPr algn="l">
              <a:defRPr sz="1400" b="1">
                <a:solidFill>
                  <a:schemeClr val="accent1"/>
                </a:solidFill>
              </a:defRPr>
            </a:lvl1pPr>
          </a:lstStyle>
          <a:p>
            <a:fld id="{9EE92F51-9D7A-4895-B642-F19EBC2F5403}" type="slidenum">
              <a:rPr lang="en-US" smtClean="0"/>
              <a:pPr/>
              <a:t>‹Nº›</a:t>
            </a:fld>
            <a:endParaRPr lang="en-US" dirty="0"/>
          </a:p>
        </p:txBody>
      </p:sp>
      <p:sp>
        <p:nvSpPr>
          <p:cNvPr id="9" name="Rectangle 8"/>
          <p:cNvSpPr/>
          <p:nvPr userDrawn="1"/>
        </p:nvSpPr>
        <p:spPr>
          <a:xfrm>
            <a:off x="300038" y="6382206"/>
            <a:ext cx="556243" cy="215444"/>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400" b="1" dirty="0">
                <a:solidFill>
                  <a:schemeClr val="bg1">
                    <a:lumMod val="75000"/>
                  </a:schemeClr>
                </a:solidFill>
              </a:rPr>
              <a:t>SLIDE </a:t>
            </a:r>
            <a:r>
              <a:rPr lang="en-US" sz="1400" b="1" dirty="0">
                <a:solidFill>
                  <a:schemeClr val="accent1"/>
                </a:solidFill>
              </a:rPr>
              <a:t>/</a:t>
            </a:r>
          </a:p>
        </p:txBody>
      </p:sp>
    </p:spTree>
    <p:extLst>
      <p:ext uri="{BB962C8B-B14F-4D97-AF65-F5344CB8AC3E}">
        <p14:creationId xmlns:p14="http://schemas.microsoft.com/office/powerpoint/2010/main" val="22093488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ffee break">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101735567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4" name="Picture Placeholder 13"/>
          <p:cNvSpPr>
            <a:spLocks noGrp="1"/>
          </p:cNvSpPr>
          <p:nvPr>
            <p:ph type="pic" sz="quarter" idx="10"/>
          </p:nvPr>
        </p:nvSpPr>
        <p:spPr>
          <a:xfrm>
            <a:off x="0" y="0"/>
            <a:ext cx="12192000" cy="6858000"/>
          </a:xfrm>
          <a:prstGeom prst="rect">
            <a:avLst/>
          </a:prstGeom>
          <a:pattFill prst="lgCheck">
            <a:fgClr>
              <a:schemeClr val="bg1">
                <a:lumMod val="85000"/>
              </a:schemeClr>
            </a:fgClr>
            <a:bgClr>
              <a:schemeClr val="bg1"/>
            </a:bgClr>
          </a:pattFill>
        </p:spPr>
        <p:txBody>
          <a:bodyPr anchor="ctr"/>
          <a:lstStyle>
            <a:lvl1pPr marL="0" indent="0" algn="ctr">
              <a:buNone/>
              <a:defRPr sz="4000" i="1" baseline="0">
                <a:solidFill>
                  <a:schemeClr val="bg1">
                    <a:lumMod val="65000"/>
                  </a:schemeClr>
                </a:solidFill>
              </a:defRPr>
            </a:lvl1pPr>
          </a:lstStyle>
          <a:p>
            <a:r>
              <a:rPr lang="en-US" dirty="0"/>
              <a:t>Click icon to add picture</a:t>
            </a:r>
          </a:p>
          <a:p>
            <a:endParaRPr lang="en-US" dirty="0"/>
          </a:p>
        </p:txBody>
      </p:sp>
      <p:sp>
        <p:nvSpPr>
          <p:cNvPr id="8" name="Slide Number Placeholder 5"/>
          <p:cNvSpPr>
            <a:spLocks noGrp="1"/>
          </p:cNvSpPr>
          <p:nvPr>
            <p:ph type="sldNum" sz="quarter" idx="4"/>
          </p:nvPr>
        </p:nvSpPr>
        <p:spPr>
          <a:xfrm>
            <a:off x="886777" y="6382206"/>
            <a:ext cx="358840" cy="215444"/>
          </a:xfrm>
          <a:prstGeom prst="rect">
            <a:avLst/>
          </a:prstGeom>
        </p:spPr>
        <p:txBody>
          <a:bodyPr vert="horz" lIns="0" tIns="0" rIns="0" bIns="0" rtlCol="0" anchor="ctr">
            <a:spAutoFit/>
          </a:bodyPr>
          <a:lstStyle>
            <a:lvl1pPr algn="l">
              <a:defRPr sz="1400" b="1">
                <a:solidFill>
                  <a:schemeClr val="accent1"/>
                </a:solidFill>
              </a:defRPr>
            </a:lvl1pPr>
          </a:lstStyle>
          <a:p>
            <a:fld id="{9EE92F51-9D7A-4895-B642-F19EBC2F5403}" type="slidenum">
              <a:rPr lang="en-US" smtClean="0"/>
              <a:pPr/>
              <a:t>‹Nº›</a:t>
            </a:fld>
            <a:endParaRPr lang="en-US" dirty="0"/>
          </a:p>
        </p:txBody>
      </p:sp>
      <p:sp>
        <p:nvSpPr>
          <p:cNvPr id="9" name="Rectangle 8"/>
          <p:cNvSpPr/>
          <p:nvPr userDrawn="1"/>
        </p:nvSpPr>
        <p:spPr>
          <a:xfrm>
            <a:off x="300038" y="6382206"/>
            <a:ext cx="556243" cy="215444"/>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400" b="1" dirty="0">
                <a:solidFill>
                  <a:schemeClr val="bg1">
                    <a:lumMod val="75000"/>
                  </a:schemeClr>
                </a:solidFill>
              </a:rPr>
              <a:t>SLIDE </a:t>
            </a:r>
            <a:r>
              <a:rPr lang="en-US" sz="1400" b="1" dirty="0">
                <a:solidFill>
                  <a:schemeClr val="accent1"/>
                </a:solidFill>
              </a:rPr>
              <a:t>/</a:t>
            </a:r>
          </a:p>
        </p:txBody>
      </p:sp>
    </p:spTree>
    <p:extLst>
      <p:ext uri="{BB962C8B-B14F-4D97-AF65-F5344CB8AC3E}">
        <p14:creationId xmlns:p14="http://schemas.microsoft.com/office/powerpoint/2010/main" val="164424566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ata slide">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223211463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24" name="Picture Placeholder 13"/>
          <p:cNvSpPr>
            <a:spLocks noGrp="1"/>
          </p:cNvSpPr>
          <p:nvPr>
            <p:ph type="pic" sz="quarter" idx="10"/>
          </p:nvPr>
        </p:nvSpPr>
        <p:spPr>
          <a:xfrm>
            <a:off x="7344229" y="0"/>
            <a:ext cx="4847770" cy="6858000"/>
          </a:xfrm>
          <a:prstGeom prst="rect">
            <a:avLst/>
          </a:prstGeom>
          <a:pattFill prst="lgCheck">
            <a:fgClr>
              <a:schemeClr val="bg1">
                <a:lumMod val="85000"/>
              </a:schemeClr>
            </a:fgClr>
            <a:bgClr>
              <a:schemeClr val="bg1"/>
            </a:bgClr>
          </a:pattFill>
        </p:spPr>
        <p:txBody>
          <a:bodyPr anchor="ctr"/>
          <a:lstStyle>
            <a:lvl1pPr marL="0" indent="0" algn="ctr">
              <a:buNone/>
              <a:defRPr sz="3200" i="1" baseline="0">
                <a:solidFill>
                  <a:schemeClr val="bg1">
                    <a:lumMod val="65000"/>
                  </a:schemeClr>
                </a:solidFill>
              </a:defRPr>
            </a:lvl1pPr>
          </a:lstStyle>
          <a:p>
            <a:r>
              <a:rPr lang="en-US" dirty="0"/>
              <a:t>Click icon to add picture</a:t>
            </a:r>
          </a:p>
          <a:p>
            <a:endParaRPr lang="en-US" dirty="0"/>
          </a:p>
        </p:txBody>
      </p:sp>
      <p:sp>
        <p:nvSpPr>
          <p:cNvPr id="6" name="Slide Number Placeholder 5"/>
          <p:cNvSpPr>
            <a:spLocks noGrp="1"/>
          </p:cNvSpPr>
          <p:nvPr>
            <p:ph type="sldNum" sz="quarter" idx="4"/>
          </p:nvPr>
        </p:nvSpPr>
        <p:spPr>
          <a:xfrm>
            <a:off x="886777" y="6382206"/>
            <a:ext cx="358840" cy="215444"/>
          </a:xfrm>
          <a:prstGeom prst="rect">
            <a:avLst/>
          </a:prstGeom>
        </p:spPr>
        <p:txBody>
          <a:bodyPr vert="horz" lIns="0" tIns="0" rIns="0" bIns="0" rtlCol="0" anchor="ctr">
            <a:spAutoFit/>
          </a:bodyPr>
          <a:lstStyle>
            <a:lvl1pPr algn="l">
              <a:defRPr sz="1400" b="1">
                <a:solidFill>
                  <a:schemeClr val="accent1"/>
                </a:solidFill>
              </a:defRPr>
            </a:lvl1pPr>
          </a:lstStyle>
          <a:p>
            <a:fld id="{9EE92F51-9D7A-4895-B642-F19EBC2F5403}" type="slidenum">
              <a:rPr lang="en-US" smtClean="0"/>
              <a:pPr/>
              <a:t>‹Nº›</a:t>
            </a:fld>
            <a:endParaRPr lang="en-US" dirty="0"/>
          </a:p>
        </p:txBody>
      </p:sp>
      <p:sp>
        <p:nvSpPr>
          <p:cNvPr id="7" name="Rectangle 6"/>
          <p:cNvSpPr/>
          <p:nvPr userDrawn="1"/>
        </p:nvSpPr>
        <p:spPr>
          <a:xfrm>
            <a:off x="300038" y="6382206"/>
            <a:ext cx="556243" cy="215444"/>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400" b="1" dirty="0">
                <a:solidFill>
                  <a:schemeClr val="bg1">
                    <a:lumMod val="75000"/>
                  </a:schemeClr>
                </a:solidFill>
              </a:rPr>
              <a:t>SLIDE </a:t>
            </a:r>
            <a:r>
              <a:rPr lang="en-US" sz="1400" b="1" dirty="0">
                <a:solidFill>
                  <a:schemeClr val="accent1"/>
                </a:solidFill>
              </a:rPr>
              <a:t>/</a:t>
            </a:r>
          </a:p>
        </p:txBody>
      </p:sp>
    </p:spTree>
    <p:extLst>
      <p:ext uri="{BB962C8B-B14F-4D97-AF65-F5344CB8AC3E}">
        <p14:creationId xmlns:p14="http://schemas.microsoft.com/office/powerpoint/2010/main" val="111864087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4" name="Picture Placeholder 13"/>
          <p:cNvSpPr>
            <a:spLocks noGrp="1"/>
          </p:cNvSpPr>
          <p:nvPr>
            <p:ph type="pic" sz="quarter" idx="10"/>
          </p:nvPr>
        </p:nvSpPr>
        <p:spPr>
          <a:xfrm>
            <a:off x="0" y="0"/>
            <a:ext cx="12192000" cy="6858000"/>
          </a:xfrm>
          <a:prstGeom prst="rect">
            <a:avLst/>
          </a:prstGeom>
          <a:pattFill prst="lgCheck">
            <a:fgClr>
              <a:schemeClr val="bg1">
                <a:lumMod val="85000"/>
              </a:schemeClr>
            </a:fgClr>
            <a:bgClr>
              <a:schemeClr val="bg1"/>
            </a:bgClr>
          </a:pattFill>
        </p:spPr>
        <p:txBody>
          <a:bodyPr anchor="ctr"/>
          <a:lstStyle>
            <a:lvl1pPr marL="0" indent="0" algn="ctr">
              <a:buNone/>
              <a:defRPr sz="4000" i="1" baseline="0">
                <a:solidFill>
                  <a:schemeClr val="bg1">
                    <a:lumMod val="65000"/>
                  </a:schemeClr>
                </a:solidFill>
              </a:defRPr>
            </a:lvl1pPr>
          </a:lstStyle>
          <a:p>
            <a:r>
              <a:rPr lang="en-US" dirty="0"/>
              <a:t>Click icon to add picture</a:t>
            </a:r>
          </a:p>
          <a:p>
            <a:endParaRPr lang="en-US" dirty="0"/>
          </a:p>
        </p:txBody>
      </p:sp>
      <p:graphicFrame>
        <p:nvGraphicFramePr>
          <p:cNvPr id="2" name="Object 1" hidden="1"/>
          <p:cNvGraphicFramePr>
            <a:graphicFrameLocks noChangeAspect="1"/>
          </p:cNvGraphicFramePr>
          <p:nvPr userDrawn="1">
            <p:custDataLst>
              <p:tags r:id="rId1"/>
            </p:custDataLst>
            <p:extLst>
              <p:ext uri="{D42A27DB-BD31-4B8C-83A1-F6EECF244321}">
                <p14:modId xmlns:p14="http://schemas.microsoft.com/office/powerpoint/2010/main" val="93396294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0" name=""/>
                      <p:cNvPicPr/>
                      <p:nvPr/>
                    </p:nvPicPr>
                    <p:blipFill>
                      <a:blip r:embed="rId4"/>
                      <a:stretch>
                        <a:fillRect/>
                      </a:stretch>
                    </p:blipFill>
                    <p:spPr>
                      <a:xfrm>
                        <a:off x="1588" y="1588"/>
                        <a:ext cx="1587" cy="1587"/>
                      </a:xfrm>
                      <a:prstGeom prst="rect">
                        <a:avLst/>
                      </a:prstGeom>
                    </p:spPr>
                  </p:pic>
                </p:oleObj>
              </mc:Fallback>
            </mc:AlternateContent>
          </a:graphicData>
        </a:graphic>
      </p:graphicFrame>
      <p:sp>
        <p:nvSpPr>
          <p:cNvPr id="8" name="Slide Number Placeholder 5"/>
          <p:cNvSpPr>
            <a:spLocks noGrp="1"/>
          </p:cNvSpPr>
          <p:nvPr>
            <p:ph type="sldNum" sz="quarter" idx="4"/>
          </p:nvPr>
        </p:nvSpPr>
        <p:spPr>
          <a:xfrm>
            <a:off x="886777" y="6382206"/>
            <a:ext cx="358840" cy="215444"/>
          </a:xfrm>
          <a:prstGeom prst="rect">
            <a:avLst/>
          </a:prstGeom>
        </p:spPr>
        <p:txBody>
          <a:bodyPr vert="horz" lIns="0" tIns="0" rIns="0" bIns="0" rtlCol="0" anchor="ctr">
            <a:spAutoFit/>
          </a:bodyPr>
          <a:lstStyle>
            <a:lvl1pPr algn="l">
              <a:defRPr sz="1400" b="1">
                <a:solidFill>
                  <a:schemeClr val="accent1"/>
                </a:solidFill>
              </a:defRPr>
            </a:lvl1pPr>
          </a:lstStyle>
          <a:p>
            <a:fld id="{9EE92F51-9D7A-4895-B642-F19EBC2F5403}" type="slidenum">
              <a:rPr lang="en-US" smtClean="0"/>
              <a:pPr/>
              <a:t>‹Nº›</a:t>
            </a:fld>
            <a:endParaRPr lang="en-US" dirty="0"/>
          </a:p>
        </p:txBody>
      </p:sp>
      <p:sp>
        <p:nvSpPr>
          <p:cNvPr id="9" name="Rectangle 8"/>
          <p:cNvSpPr/>
          <p:nvPr userDrawn="1"/>
        </p:nvSpPr>
        <p:spPr>
          <a:xfrm>
            <a:off x="300038" y="6382206"/>
            <a:ext cx="556243" cy="215444"/>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bodyPr>
          <a:lstStyle/>
          <a:p>
            <a:pPr algn="l"/>
            <a:r>
              <a:rPr lang="en-US" sz="1400" b="1" dirty="0">
                <a:solidFill>
                  <a:schemeClr val="bg1">
                    <a:lumMod val="75000"/>
                  </a:schemeClr>
                </a:solidFill>
              </a:rPr>
              <a:t>SLIDE </a:t>
            </a:r>
            <a:r>
              <a:rPr lang="en-US" sz="1400" b="1" dirty="0">
                <a:solidFill>
                  <a:schemeClr val="accent1"/>
                </a:solidFill>
              </a:rPr>
              <a:t>/</a:t>
            </a:r>
          </a:p>
        </p:txBody>
      </p:sp>
    </p:spTree>
    <p:extLst>
      <p:ext uri="{BB962C8B-B14F-4D97-AF65-F5344CB8AC3E}">
        <p14:creationId xmlns:p14="http://schemas.microsoft.com/office/powerpoint/2010/main" val="152235446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2.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aphicFrame>
        <p:nvGraphicFramePr>
          <p:cNvPr id="7" name="Object 6" hidden="1"/>
          <p:cNvGraphicFramePr>
            <a:graphicFrameLocks noChangeAspect="1"/>
          </p:cNvGraphicFramePr>
          <p:nvPr userDrawn="1">
            <p:custDataLst>
              <p:tags r:id="rId11"/>
            </p:custDataLst>
            <p:extLst>
              <p:ext uri="{D42A27DB-BD31-4B8C-83A1-F6EECF244321}">
                <p14:modId xmlns:p14="http://schemas.microsoft.com/office/powerpoint/2010/main" val="83908430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12" imgW="270" imgH="270" progId="TCLayout.ActiveDocument.1">
                  <p:embed/>
                </p:oleObj>
              </mc:Choice>
              <mc:Fallback>
                <p:oleObj name="think-cell Slide" r:id="rId12" imgW="270" imgH="270" progId="TCLayout.ActiveDocument.1">
                  <p:embed/>
                  <p:pic>
                    <p:nvPicPr>
                      <p:cNvPr id="0" name=""/>
                      <p:cNvPicPr/>
                      <p:nvPr/>
                    </p:nvPicPr>
                    <p:blipFill>
                      <a:blip r:embed="rId13"/>
                      <a:stretch>
                        <a:fillRect/>
                      </a:stretch>
                    </p:blipFill>
                    <p:spPr>
                      <a:xfrm>
                        <a:off x="1588" y="1588"/>
                        <a:ext cx="1587" cy="1587"/>
                      </a:xfrm>
                      <a:prstGeom prst="rect">
                        <a:avLst/>
                      </a:prstGeom>
                    </p:spPr>
                  </p:pic>
                </p:oleObj>
              </mc:Fallback>
            </mc:AlternateContent>
          </a:graphicData>
        </a:graphic>
      </p:graphicFrame>
    </p:spTree>
    <p:extLst>
      <p:ext uri="{BB962C8B-B14F-4D97-AF65-F5344CB8AC3E}">
        <p14:creationId xmlns:p14="http://schemas.microsoft.com/office/powerpoint/2010/main" val="2349478601"/>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3" r:id="rId3"/>
    <p:sldLayoutId id="2147483666" r:id="rId4"/>
    <p:sldLayoutId id="2147483668" r:id="rId5"/>
    <p:sldLayoutId id="2147483664" r:id="rId6"/>
    <p:sldLayoutId id="2147483667" r:id="rId7"/>
    <p:sldLayoutId id="2147483665" r:id="rId8"/>
    <p:sldLayoutId id="2147483662"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userDrawn="1">
          <p15:clr>
            <a:srgbClr val="F26B43"/>
          </p15:clr>
        </p15:guide>
        <p15:guide id="2" pos="189" userDrawn="1">
          <p15:clr>
            <a:srgbClr val="F26B43"/>
          </p15:clr>
        </p15:guide>
        <p15:guide id="3" orient="horz" pos="4156" userDrawn="1">
          <p15:clr>
            <a:srgbClr val="F26B43"/>
          </p15:clr>
        </p15:guide>
        <p15:guide id="4" pos="749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2.xml"/><Relationship Id="rId6" Type="http://schemas.openxmlformats.org/officeDocument/2006/relationships/image" Target="../media/image1.emf"/><Relationship Id="rId5" Type="http://schemas.openxmlformats.org/officeDocument/2006/relationships/oleObject" Target="../embeddings/oleObject11.bin"/><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7" Type="http://schemas.openxmlformats.org/officeDocument/2006/relationships/image" Target="../media/image1.emf"/><Relationship Id="rId2" Type="http://schemas.openxmlformats.org/officeDocument/2006/relationships/slideLayout" Target="../slideLayouts/slideLayout6.xml"/><Relationship Id="rId1" Type="http://schemas.openxmlformats.org/officeDocument/2006/relationships/tags" Target="../tags/tag21.xml"/><Relationship Id="rId6" Type="http://schemas.openxmlformats.org/officeDocument/2006/relationships/oleObject" Target="../embeddings/oleObject20.bin"/><Relationship Id="rId5" Type="http://schemas.microsoft.com/office/2007/relationships/hdphoto" Target="../media/hdphoto5.wdp"/><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1.emf"/><Relationship Id="rId2" Type="http://schemas.openxmlformats.org/officeDocument/2006/relationships/slideLayout" Target="../slideLayouts/slideLayout3.xml"/><Relationship Id="rId1" Type="http://schemas.openxmlformats.org/officeDocument/2006/relationships/tags" Target="../tags/tag13.xml"/><Relationship Id="rId6" Type="http://schemas.openxmlformats.org/officeDocument/2006/relationships/oleObject" Target="../embeddings/oleObject12.bin"/><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tags" Target="../tags/tag14.xml"/><Relationship Id="rId6" Type="http://schemas.openxmlformats.org/officeDocument/2006/relationships/oleObject" Target="../embeddings/oleObject13.bin"/><Relationship Id="rId5" Type="http://schemas.microsoft.com/office/2007/relationships/hdphoto" Target="../media/hdphoto2.wdp"/><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15.x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tags" Target="../tags/tag16.xml"/><Relationship Id="rId5" Type="http://schemas.openxmlformats.org/officeDocument/2006/relationships/image" Target="../media/image1.emf"/><Relationship Id="rId4" Type="http://schemas.openxmlformats.org/officeDocument/2006/relationships/oleObject" Target="../embeddings/oleObject15.bin"/></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notesSlide" Target="../notesSlides/notesSlide6.xml"/><Relationship Id="rId7" Type="http://schemas.openxmlformats.org/officeDocument/2006/relationships/image" Target="../media/image1.emf"/><Relationship Id="rId2" Type="http://schemas.openxmlformats.org/officeDocument/2006/relationships/slideLayout" Target="../slideLayouts/slideLayout6.xml"/><Relationship Id="rId1" Type="http://schemas.openxmlformats.org/officeDocument/2006/relationships/tags" Target="../tags/tag17.xml"/><Relationship Id="rId6" Type="http://schemas.openxmlformats.org/officeDocument/2006/relationships/oleObject" Target="../embeddings/oleObject16.bin"/><Relationship Id="rId5" Type="http://schemas.microsoft.com/office/2007/relationships/hdphoto" Target="../media/hdphoto3.wdp"/><Relationship Id="rId4" Type="http://schemas.openxmlformats.org/officeDocument/2006/relationships/image" Target="../media/image5.png"/><Relationship Id="rId9" Type="http://schemas.microsoft.com/office/2007/relationships/hdphoto" Target="../media/hdphoto4.wdp"/></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tags" Target="../tags/tag18.xml"/><Relationship Id="rId6" Type="http://schemas.openxmlformats.org/officeDocument/2006/relationships/image" Target="../media/image1.emf"/><Relationship Id="rId5" Type="http://schemas.openxmlformats.org/officeDocument/2006/relationships/oleObject" Target="../embeddings/oleObject17.bin"/><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slideLayout" Target="../slideLayouts/slideLayout6.xml"/><Relationship Id="rId7" Type="http://schemas.openxmlformats.org/officeDocument/2006/relationships/image" Target="../media/image8.jpeg"/><Relationship Id="rId2" Type="http://schemas.openxmlformats.org/officeDocument/2006/relationships/video" Target="https://www.youtube.com/embed/p4MMuesoseI?feature=oembed" TargetMode="External"/><Relationship Id="rId1" Type="http://schemas.openxmlformats.org/officeDocument/2006/relationships/tags" Target="../tags/tag19.xml"/><Relationship Id="rId6" Type="http://schemas.openxmlformats.org/officeDocument/2006/relationships/image" Target="../media/image1.emf"/><Relationship Id="rId5" Type="http://schemas.openxmlformats.org/officeDocument/2006/relationships/oleObject" Target="../embeddings/oleObject18.bin"/><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6.xml"/><Relationship Id="rId1" Type="http://schemas.openxmlformats.org/officeDocument/2006/relationships/tags" Target="../tags/tag20.xml"/><Relationship Id="rId6" Type="http://schemas.openxmlformats.org/officeDocument/2006/relationships/image" Target="../media/image10.jpeg"/><Relationship Id="rId5" Type="http://schemas.openxmlformats.org/officeDocument/2006/relationships/image" Target="../media/image1.emf"/><Relationship Id="rId4" Type="http://schemas.openxmlformats.org/officeDocument/2006/relationships/oleObject" Target="../embeddings/oleObject1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26" name="Picture 78" descr="Liderazgo transformacional | Qué es y por qué practicarlo">
            <a:extLst>
              <a:ext uri="{FF2B5EF4-FFF2-40B4-BE49-F238E27FC236}">
                <a16:creationId xmlns:a16="http://schemas.microsoft.com/office/drawing/2014/main" id="{FD80E8CE-0D4D-4C54-B057-6B41D0C8FD9D}"/>
              </a:ext>
            </a:extLst>
          </p:cNvPr>
          <p:cNvPicPr>
            <a:picLocks noChangeAspect="1" noChangeArrowheads="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0" y="2757"/>
            <a:ext cx="12208294" cy="685524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Object 3" hidden="1"/>
          <p:cNvGraphicFramePr>
            <a:graphicFrameLocks noChangeAspect="1"/>
          </p:cNvGraphicFramePr>
          <p:nvPr>
            <p:custDataLst>
              <p:tags r:id="rId1"/>
            </p:custDataLst>
            <p:extLst>
              <p:ext uri="{D42A27DB-BD31-4B8C-83A1-F6EECF244321}">
                <p14:modId xmlns:p14="http://schemas.microsoft.com/office/powerpoint/2010/main" val="1113208033"/>
              </p:ext>
            </p:extLst>
          </p:nvPr>
        </p:nvGraphicFramePr>
        <p:xfrm>
          <a:off x="2118" y="2118"/>
          <a:ext cx="2116" cy="2116"/>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2118" y="2118"/>
                        <a:ext cx="2116" cy="2116"/>
                      </a:xfrm>
                      <a:prstGeom prst="rect">
                        <a:avLst/>
                      </a:prstGeom>
                    </p:spPr>
                  </p:pic>
                </p:oleObj>
              </mc:Fallback>
            </mc:AlternateContent>
          </a:graphicData>
        </a:graphic>
      </p:graphicFrame>
      <p:sp>
        <p:nvSpPr>
          <p:cNvPr id="17" name="Rectangle 16"/>
          <p:cNvSpPr/>
          <p:nvPr/>
        </p:nvSpPr>
        <p:spPr>
          <a:xfrm>
            <a:off x="-109054" y="-86279"/>
            <a:ext cx="12318288" cy="7030558"/>
          </a:xfrm>
          <a:prstGeom prst="rect">
            <a:avLst/>
          </a:prstGeom>
          <a:solidFill>
            <a:schemeClr val="accent2">
              <a:alpha val="1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559647" y="0"/>
            <a:ext cx="7649586" cy="6858000"/>
          </a:xfrm>
          <a:prstGeom prst="rect">
            <a:avLst/>
          </a:prstGeom>
          <a:solidFill>
            <a:srgbClr val="FFFF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Connector 61"/>
          <p:cNvCxnSpPr/>
          <p:nvPr/>
        </p:nvCxnSpPr>
        <p:spPr>
          <a:xfrm>
            <a:off x="4559647" y="-22578"/>
            <a:ext cx="0" cy="6966857"/>
          </a:xfrm>
          <a:prstGeom prst="line">
            <a:avLst/>
          </a:prstGeom>
          <a:ln w="127000">
            <a:solidFill>
              <a:schemeClr val="accent1"/>
            </a:solidFill>
          </a:ln>
        </p:spPr>
        <p:style>
          <a:lnRef idx="1">
            <a:schemeClr val="accent1"/>
          </a:lnRef>
          <a:fillRef idx="0">
            <a:schemeClr val="accent1"/>
          </a:fillRef>
          <a:effectRef idx="0">
            <a:schemeClr val="accent1"/>
          </a:effectRef>
          <a:fontRef idx="minor">
            <a:schemeClr val="tx1"/>
          </a:fontRef>
        </p:style>
      </p:cxnSp>
      <p:sp>
        <p:nvSpPr>
          <p:cNvPr id="85" name="Content Placeholder 15"/>
          <p:cNvSpPr txBox="1">
            <a:spLocks/>
          </p:cNvSpPr>
          <p:nvPr/>
        </p:nvSpPr>
        <p:spPr>
          <a:xfrm>
            <a:off x="8129507" y="2295203"/>
            <a:ext cx="3967160" cy="1320452"/>
          </a:xfrm>
          <a:prstGeom prst="rect">
            <a:avLst/>
          </a:prstGeom>
        </p:spPr>
        <p:txBody>
          <a:bodyPr lIns="0" tIns="0" rIns="0" bIns="0">
            <a:normAutofit/>
          </a:bodyPr>
          <a:lstStyle>
            <a:lvl1pPr marL="0" indent="0" algn="l" defTabSz="848899" rtl="0" eaLnBrk="1" latinLnBrk="0" hangingPunct="1">
              <a:lnSpc>
                <a:spcPct val="100000"/>
              </a:lnSpc>
              <a:spcBef>
                <a:spcPct val="0"/>
              </a:spcBef>
              <a:buFont typeface="Arial" panose="020B0604020202020204" pitchFamily="34" charset="0"/>
              <a:buNone/>
              <a:defRPr lang="pl-PL" sz="2800" b="0" i="0" kern="1200" spc="-30" baseline="0" dirty="0" smtClean="0">
                <a:solidFill>
                  <a:schemeClr val="tx1"/>
                </a:solidFill>
                <a:uFillTx/>
                <a:latin typeface="Source Sans Pro Light" panose="020B04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Alejandro </a:t>
            </a:r>
            <a:r>
              <a:rPr lang="en-US" dirty="0" err="1"/>
              <a:t>Adell</a:t>
            </a:r>
            <a:r>
              <a:rPr lang="en-US" dirty="0"/>
              <a:t> </a:t>
            </a:r>
            <a:r>
              <a:rPr lang="en-US" dirty="0" err="1"/>
              <a:t>Baranco</a:t>
            </a:r>
            <a:endParaRPr lang="en-US" dirty="0"/>
          </a:p>
          <a:p>
            <a:r>
              <a:rPr lang="en-US" dirty="0"/>
              <a:t>Daniel Mamblona </a:t>
            </a:r>
            <a:r>
              <a:rPr lang="en-US" dirty="0" err="1"/>
              <a:t>Encabo</a:t>
            </a:r>
            <a:endParaRPr lang="en-US" dirty="0"/>
          </a:p>
          <a:p>
            <a:r>
              <a:rPr lang="en-US" dirty="0"/>
              <a:t>Ricardo </a:t>
            </a:r>
            <a:r>
              <a:rPr lang="en-US" dirty="0" err="1"/>
              <a:t>Sainz</a:t>
            </a:r>
            <a:r>
              <a:rPr lang="en-US" dirty="0"/>
              <a:t> Gonzalez</a:t>
            </a:r>
          </a:p>
        </p:txBody>
      </p:sp>
      <p:sp>
        <p:nvSpPr>
          <p:cNvPr id="86" name="Content Placeholder 15"/>
          <p:cNvSpPr txBox="1">
            <a:spLocks/>
          </p:cNvSpPr>
          <p:nvPr/>
        </p:nvSpPr>
        <p:spPr>
          <a:xfrm>
            <a:off x="5905850" y="359458"/>
            <a:ext cx="6190817" cy="1477328"/>
          </a:xfrm>
          <a:prstGeom prst="rect">
            <a:avLst/>
          </a:prstGeom>
        </p:spPr>
        <p:txBody>
          <a:bodyPr wrap="square" lIns="0" tIns="0" rIns="0" bIns="0">
            <a:spAutoFit/>
          </a:bodyPr>
          <a:lstStyle>
            <a:lvl1pPr marL="0" indent="0" algn="l" defTabSz="848899" rtl="0" eaLnBrk="1" latinLnBrk="0" hangingPunct="1">
              <a:lnSpc>
                <a:spcPct val="100000"/>
              </a:lnSpc>
              <a:spcBef>
                <a:spcPct val="0"/>
              </a:spcBef>
              <a:buFont typeface="Arial" panose="020B0604020202020204" pitchFamily="34" charset="0"/>
              <a:buNone/>
              <a:defRPr lang="en-US" sz="6000" b="1" i="0" kern="1200" cap="all" spc="-30" baseline="0" dirty="0" smtClean="0">
                <a:solidFill>
                  <a:schemeClr val="tx1"/>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4800" dirty="0"/>
              <a:t>Claves para </a:t>
            </a:r>
            <a:r>
              <a:rPr lang="en-US" sz="4800" dirty="0" err="1"/>
              <a:t>trabajar</a:t>
            </a:r>
            <a:r>
              <a:rPr lang="en-US" sz="4800" dirty="0"/>
              <a:t> </a:t>
            </a:r>
            <a:r>
              <a:rPr lang="en-US" sz="4800" dirty="0" err="1"/>
              <a:t>en</a:t>
            </a:r>
            <a:r>
              <a:rPr lang="en-US" sz="4800" dirty="0"/>
              <a:t> </a:t>
            </a:r>
            <a:r>
              <a:rPr lang="en-US" sz="4800" dirty="0" err="1"/>
              <a:t>equipo</a:t>
            </a:r>
            <a:endParaRPr lang="en-US" sz="4800" dirty="0"/>
          </a:p>
        </p:txBody>
      </p:sp>
      <p:sp>
        <p:nvSpPr>
          <p:cNvPr id="87" name="Content Placeholder 15"/>
          <p:cNvSpPr txBox="1">
            <a:spLocks/>
          </p:cNvSpPr>
          <p:nvPr/>
        </p:nvSpPr>
        <p:spPr>
          <a:xfrm>
            <a:off x="7629222" y="6221543"/>
            <a:ext cx="3967160" cy="276999"/>
          </a:xfrm>
          <a:prstGeom prst="rect">
            <a:avLst/>
          </a:prstGeom>
        </p:spPr>
        <p:txBody>
          <a:bodyPr lIns="0" tIns="0" rIns="0" bIns="0">
            <a:spAutoFit/>
          </a:bodyPr>
          <a:lstStyle>
            <a:lvl1pPr marL="0" indent="0" algn="l" defTabSz="848899" rtl="0" eaLnBrk="1" latinLnBrk="0" hangingPunct="1">
              <a:lnSpc>
                <a:spcPct val="100000"/>
              </a:lnSpc>
              <a:spcBef>
                <a:spcPct val="0"/>
              </a:spcBef>
              <a:buFont typeface="Arial" panose="020B0604020202020204" pitchFamily="34" charset="0"/>
              <a:buNone/>
              <a:defRPr lang="pl-PL" sz="1800" b="0" i="0" kern="1200" baseline="0" dirty="0" smtClean="0">
                <a:solidFill>
                  <a:schemeClr val="tx1">
                    <a:lumMod val="90000"/>
                    <a:lumOff val="10000"/>
                  </a:schemeClr>
                </a:solidFill>
                <a:uFillTx/>
                <a:latin typeface="Source Sans Pro Light" panose="020B04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dirty="0">
                <a:solidFill>
                  <a:schemeClr val="tx1"/>
                </a:solidFill>
              </a:rPr>
              <a:t> 17/05/2021</a:t>
            </a:r>
          </a:p>
        </p:txBody>
      </p:sp>
      <p:cxnSp>
        <p:nvCxnSpPr>
          <p:cNvPr id="9" name="Straight Connector 8"/>
          <p:cNvCxnSpPr/>
          <p:nvPr/>
        </p:nvCxnSpPr>
        <p:spPr>
          <a:xfrm>
            <a:off x="10460976" y="1378368"/>
            <a:ext cx="64210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91414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88" name="Picture 32" descr="Equipo de trabajo y grupo de trabajo: ¿son lo mismo? | Administración |  Apuntes empresariales | ESAN">
            <a:extLst>
              <a:ext uri="{FF2B5EF4-FFF2-40B4-BE49-F238E27FC236}">
                <a16:creationId xmlns:a16="http://schemas.microsoft.com/office/drawing/2014/main" id="{6D6D3379-D209-4E07-A2E4-0DB921D816BD}"/>
              </a:ext>
            </a:extLst>
          </p:cNvPr>
          <p:cNvPicPr>
            <a:picLocks noChangeAspect="1" noChangeArrowheads="1"/>
          </p:cNvPicPr>
          <p:nvPr/>
        </p:nvPicPr>
        <p:blipFill>
          <a:blip r:embed="rId4">
            <a:duotone>
              <a:prstClr val="black"/>
              <a:schemeClr val="accent5">
                <a:tint val="45000"/>
                <a:satMod val="400000"/>
              </a:schemeClr>
            </a:duotone>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588" y="0"/>
            <a:ext cx="12188825" cy="68580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3" name="Object 12" hidden="1"/>
          <p:cNvGraphicFramePr>
            <a:graphicFrameLocks noChangeAspect="1"/>
          </p:cNvGraphicFramePr>
          <p:nvPr>
            <p:custDataLst>
              <p:tags r:id="rId1"/>
            </p:custDataLst>
            <p:extLst>
              <p:ext uri="{D42A27DB-BD31-4B8C-83A1-F6EECF244321}">
                <p14:modId xmlns:p14="http://schemas.microsoft.com/office/powerpoint/2010/main" val="361534549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1588" y="1588"/>
                        <a:ext cx="1587" cy="1587"/>
                      </a:xfrm>
                      <a:prstGeom prst="rect">
                        <a:avLst/>
                      </a:prstGeom>
                    </p:spPr>
                  </p:pic>
                </p:oleObj>
              </mc:Fallback>
            </mc:AlternateContent>
          </a:graphicData>
        </a:graphic>
      </p:graphicFrame>
      <p:sp>
        <p:nvSpPr>
          <p:cNvPr id="10" name="Rectangle 9"/>
          <p:cNvSpPr/>
          <p:nvPr/>
        </p:nvSpPr>
        <p:spPr>
          <a:xfrm>
            <a:off x="-1" y="0"/>
            <a:ext cx="12192001" cy="6858000"/>
          </a:xfrm>
          <a:prstGeom prst="rect">
            <a:avLst/>
          </a:prstGeom>
          <a:solidFill>
            <a:srgbClr val="262626">
              <a:alpha val="60000"/>
            </a:srgb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Content Placeholder 15"/>
          <p:cNvSpPr txBox="1">
            <a:spLocks/>
          </p:cNvSpPr>
          <p:nvPr/>
        </p:nvSpPr>
        <p:spPr>
          <a:xfrm>
            <a:off x="1086256" y="756224"/>
            <a:ext cx="3165651" cy="419704"/>
          </a:xfrm>
          <a:prstGeom prst="rect">
            <a:avLst/>
          </a:prstGeom>
        </p:spPr>
        <p:txBody>
          <a:bodyPr lIns="0" tIns="0" rIns="0" bIns="0">
            <a:normAutofit/>
          </a:bodyPr>
          <a:lstStyle>
            <a:lvl1pPr marL="0" indent="0" algn="l" defTabSz="848899" rtl="0" eaLnBrk="1" latinLnBrk="0" hangingPunct="1">
              <a:lnSpc>
                <a:spcPct val="100000"/>
              </a:lnSpc>
              <a:spcBef>
                <a:spcPct val="0"/>
              </a:spcBef>
              <a:buFont typeface="Arial" panose="020B0604020202020204" pitchFamily="34" charset="0"/>
              <a:buNone/>
              <a:defRPr lang="pl-PL" sz="2800" b="0" i="0" kern="1200" spc="-30" baseline="0" dirty="0" smtClean="0">
                <a:solidFill>
                  <a:schemeClr val="tx1"/>
                </a:solidFill>
                <a:uFillTx/>
                <a:latin typeface="Source Sans Pro Light" panose="020B04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i="1" dirty="0" err="1">
                <a:solidFill>
                  <a:schemeClr val="bg1">
                    <a:lumMod val="95000"/>
                  </a:schemeClr>
                </a:solidFill>
              </a:rPr>
              <a:t>Trabajo</a:t>
            </a:r>
            <a:r>
              <a:rPr lang="en-US" sz="2400" i="1" dirty="0">
                <a:solidFill>
                  <a:schemeClr val="bg1">
                    <a:lumMod val="95000"/>
                  </a:schemeClr>
                </a:solidFill>
              </a:rPr>
              <a:t> </a:t>
            </a:r>
            <a:r>
              <a:rPr lang="en-US" sz="2400" i="1" dirty="0" err="1">
                <a:solidFill>
                  <a:schemeClr val="bg1">
                    <a:lumMod val="95000"/>
                  </a:schemeClr>
                </a:solidFill>
              </a:rPr>
              <a:t>en</a:t>
            </a:r>
            <a:r>
              <a:rPr lang="en-US" sz="2400" i="1" dirty="0">
                <a:solidFill>
                  <a:schemeClr val="bg1">
                    <a:lumMod val="95000"/>
                  </a:schemeClr>
                </a:solidFill>
              </a:rPr>
              <a:t> </a:t>
            </a:r>
            <a:r>
              <a:rPr lang="en-US" sz="2400" i="1" dirty="0" err="1">
                <a:solidFill>
                  <a:schemeClr val="bg1">
                    <a:lumMod val="95000"/>
                  </a:schemeClr>
                </a:solidFill>
              </a:rPr>
              <a:t>equipo</a:t>
            </a:r>
            <a:endParaRPr lang="en-US" i="1" dirty="0">
              <a:solidFill>
                <a:schemeClr val="bg1">
                  <a:lumMod val="95000"/>
                </a:schemeClr>
              </a:solidFill>
            </a:endParaRPr>
          </a:p>
        </p:txBody>
      </p:sp>
      <p:cxnSp>
        <p:nvCxnSpPr>
          <p:cNvPr id="51" name="Straight Connector 50"/>
          <p:cNvCxnSpPr>
            <a:cxnSpLocks/>
          </p:cNvCxnSpPr>
          <p:nvPr/>
        </p:nvCxnSpPr>
        <p:spPr>
          <a:xfrm>
            <a:off x="2025353" y="1346848"/>
            <a:ext cx="9015813" cy="40803"/>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flipH="1">
            <a:off x="1637880" y="1551832"/>
            <a:ext cx="9275093" cy="4463334"/>
          </a:xfrm>
          <a:prstGeom prst="rect">
            <a:avLst/>
          </a:prstGeom>
          <a:solidFill>
            <a:schemeClr val="bg1">
              <a:alpha val="19000"/>
            </a:schemeClr>
          </a:solidFill>
          <a:ln w="38100" cap="rnd" cmpd="sng" algn="ctr">
            <a:noFill/>
            <a:prstDash val="solid"/>
          </a:ln>
          <a:effectLst/>
        </p:spPr>
        <p:txBody>
          <a:bodyPr rtlCol="0" anchor="ctr"/>
          <a:lstStyle/>
          <a:p>
            <a:pPr algn="ctr" defTabSz="457200"/>
            <a:endParaRPr lang="lt-LT" sz="1400" kern="0">
              <a:solidFill>
                <a:prstClr val="white"/>
              </a:solidFill>
              <a:latin typeface="Century Gothic" panose="020B0502020202020204"/>
            </a:endParaRPr>
          </a:p>
        </p:txBody>
      </p:sp>
      <p:cxnSp>
        <p:nvCxnSpPr>
          <p:cNvPr id="29" name="Straight Connector 28"/>
          <p:cNvCxnSpPr>
            <a:cxnSpLocks/>
          </p:cNvCxnSpPr>
          <p:nvPr/>
        </p:nvCxnSpPr>
        <p:spPr>
          <a:xfrm>
            <a:off x="2025353" y="1346848"/>
            <a:ext cx="0" cy="4956039"/>
          </a:xfrm>
          <a:prstGeom prst="line">
            <a:avLst/>
          </a:prstGeom>
          <a:ln w="12700">
            <a:solidFill>
              <a:schemeClr val="bg1"/>
            </a:solidFill>
            <a:prstDash val="solid"/>
          </a:ln>
        </p:spPr>
        <p:style>
          <a:lnRef idx="1">
            <a:schemeClr val="accent1"/>
          </a:lnRef>
          <a:fillRef idx="0">
            <a:schemeClr val="accent1"/>
          </a:fillRef>
          <a:effectRef idx="0">
            <a:schemeClr val="accent1"/>
          </a:effectRef>
          <a:fontRef idx="minor">
            <a:schemeClr val="tx1"/>
          </a:fontRef>
        </p:style>
      </p:cxnSp>
      <p:sp>
        <p:nvSpPr>
          <p:cNvPr id="40" name="Title 1"/>
          <p:cNvSpPr txBox="1">
            <a:spLocks/>
          </p:cNvSpPr>
          <p:nvPr/>
        </p:nvSpPr>
        <p:spPr>
          <a:xfrm>
            <a:off x="2427593" y="2033885"/>
            <a:ext cx="7739043" cy="3794347"/>
          </a:xfrm>
          <a:prstGeom prst="rect">
            <a:avLst/>
          </a:prstGeom>
          <a:noFill/>
        </p:spPr>
        <p:txBody>
          <a:bodyPr lIns="0" tIns="0" rIns="0" bIns="0"/>
          <a:lstStyle>
            <a:lvl1pPr algn="l" defTabSz="848899" rtl="0" eaLnBrk="1" latinLnBrk="0" hangingPunct="1">
              <a:lnSpc>
                <a:spcPct val="100000"/>
              </a:lnSpc>
              <a:spcBef>
                <a:spcPct val="0"/>
              </a:spcBef>
              <a:buNone/>
              <a:defRPr sz="2400" b="0" i="0" kern="1200" baseline="0">
                <a:solidFill>
                  <a:schemeClr val="tx1">
                    <a:lumMod val="65000"/>
                    <a:lumOff val="35000"/>
                  </a:schemeClr>
                </a:solidFill>
                <a:uFillTx/>
                <a:latin typeface="+mj-lt"/>
                <a:ea typeface="+mj-ea"/>
                <a:cs typeface="+mj-cs"/>
              </a:defRPr>
            </a:lvl1pPr>
          </a:lstStyle>
          <a:p>
            <a:r>
              <a:rPr lang="en-US" sz="2000" dirty="0" err="1">
                <a:solidFill>
                  <a:schemeClr val="bg1">
                    <a:lumMod val="95000"/>
                  </a:schemeClr>
                </a:solidFill>
                <a:latin typeface="Source Sans Pro Light" panose="020B0403030403020204" pitchFamily="34" charset="-18"/>
              </a:rPr>
              <a:t>En</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algunos</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casos</a:t>
            </a:r>
            <a:r>
              <a:rPr lang="en-US" sz="2000" dirty="0">
                <a:solidFill>
                  <a:schemeClr val="bg1">
                    <a:lumMod val="95000"/>
                  </a:schemeClr>
                </a:solidFill>
                <a:latin typeface="Source Sans Pro Light" panose="020B0403030403020204" pitchFamily="34" charset="-18"/>
              </a:rPr>
              <a:t> es </a:t>
            </a:r>
            <a:r>
              <a:rPr lang="en-US" sz="2000" dirty="0" err="1">
                <a:solidFill>
                  <a:schemeClr val="bg1">
                    <a:lumMod val="95000"/>
                  </a:schemeClr>
                </a:solidFill>
                <a:latin typeface="Source Sans Pro Light" panose="020B0403030403020204" pitchFamily="34" charset="-18"/>
              </a:rPr>
              <a:t>necesario</a:t>
            </a:r>
            <a:r>
              <a:rPr lang="en-US" sz="2000" dirty="0">
                <a:solidFill>
                  <a:schemeClr val="bg1">
                    <a:lumMod val="95000"/>
                  </a:schemeClr>
                </a:solidFill>
                <a:latin typeface="Source Sans Pro Light" panose="020B0403030403020204" pitchFamily="34" charset="-18"/>
              </a:rPr>
              <a:t> el Desarrollo de </a:t>
            </a:r>
            <a:r>
              <a:rPr lang="en-US" sz="2000" dirty="0" err="1">
                <a:solidFill>
                  <a:schemeClr val="bg1">
                    <a:lumMod val="95000"/>
                  </a:schemeClr>
                </a:solidFill>
                <a:latin typeface="Source Sans Pro Light" panose="020B0403030403020204" pitchFamily="34" charset="-18"/>
              </a:rPr>
              <a:t>actividades</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en</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equipo</a:t>
            </a:r>
            <a:r>
              <a:rPr lang="en-US" sz="2000" dirty="0">
                <a:solidFill>
                  <a:schemeClr val="bg1">
                    <a:lumMod val="95000"/>
                  </a:schemeClr>
                </a:solidFill>
                <a:latin typeface="Source Sans Pro Light" panose="020B0403030403020204" pitchFamily="34" charset="-18"/>
              </a:rPr>
              <a:t> y es por </a:t>
            </a:r>
            <a:r>
              <a:rPr lang="en-US" sz="2000" dirty="0" err="1">
                <a:solidFill>
                  <a:schemeClr val="bg1">
                    <a:lumMod val="95000"/>
                  </a:schemeClr>
                </a:solidFill>
                <a:latin typeface="Source Sans Pro Light" panose="020B0403030403020204" pitchFamily="34" charset="-18"/>
              </a:rPr>
              <a:t>ello</a:t>
            </a:r>
            <a:r>
              <a:rPr lang="en-US" sz="2000" dirty="0">
                <a:solidFill>
                  <a:schemeClr val="bg1">
                    <a:lumMod val="95000"/>
                  </a:schemeClr>
                </a:solidFill>
                <a:latin typeface="Source Sans Pro Light" panose="020B0403030403020204" pitchFamily="34" charset="-18"/>
              </a:rPr>
              <a:t> que </a:t>
            </a:r>
            <a:r>
              <a:rPr lang="en-US" sz="2000" dirty="0" err="1">
                <a:solidFill>
                  <a:schemeClr val="bg1">
                    <a:lumMod val="95000"/>
                  </a:schemeClr>
                </a:solidFill>
                <a:latin typeface="Source Sans Pro Light" panose="020B0403030403020204" pitchFamily="34" charset="-18"/>
              </a:rPr>
              <a:t>debemos</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sacarle</a:t>
            </a:r>
            <a:r>
              <a:rPr lang="en-US" sz="2000" dirty="0">
                <a:solidFill>
                  <a:schemeClr val="bg1">
                    <a:lumMod val="95000"/>
                  </a:schemeClr>
                </a:solidFill>
                <a:latin typeface="Source Sans Pro Light" panose="020B0403030403020204" pitchFamily="34" charset="-18"/>
              </a:rPr>
              <a:t> el mayor </a:t>
            </a:r>
            <a:r>
              <a:rPr lang="en-US" sz="2000" dirty="0" err="1">
                <a:solidFill>
                  <a:schemeClr val="bg1">
                    <a:lumMod val="95000"/>
                  </a:schemeClr>
                </a:solidFill>
                <a:latin typeface="Source Sans Pro Light" panose="020B0403030403020204" pitchFamily="34" charset="-18"/>
              </a:rPr>
              <a:t>partido</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posible</a:t>
            </a:r>
            <a:r>
              <a:rPr lang="en-US" sz="2000" dirty="0">
                <a:solidFill>
                  <a:schemeClr val="bg1">
                    <a:lumMod val="95000"/>
                  </a:schemeClr>
                </a:solidFill>
                <a:latin typeface="Source Sans Pro Light" panose="020B0403030403020204" pitchFamily="34" charset="-18"/>
              </a:rPr>
              <a:t> a </a:t>
            </a:r>
            <a:r>
              <a:rPr lang="en-US" sz="2000" dirty="0" err="1">
                <a:solidFill>
                  <a:schemeClr val="bg1">
                    <a:lumMod val="95000"/>
                  </a:schemeClr>
                </a:solidFill>
                <a:latin typeface="Source Sans Pro Light" panose="020B0403030403020204" pitchFamily="34" charset="-18"/>
              </a:rPr>
              <a:t>esta</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oportunidad</a:t>
            </a:r>
            <a:r>
              <a:rPr lang="en-US" sz="2000" dirty="0">
                <a:solidFill>
                  <a:schemeClr val="bg1">
                    <a:lumMod val="95000"/>
                  </a:schemeClr>
                </a:solidFill>
                <a:latin typeface="Source Sans Pro Light" panose="020B0403030403020204" pitchFamily="34" charset="-18"/>
              </a:rPr>
              <a:t>.</a:t>
            </a:r>
          </a:p>
          <a:p>
            <a:endParaRPr lang="en-US" sz="2000" dirty="0">
              <a:solidFill>
                <a:schemeClr val="bg1">
                  <a:lumMod val="95000"/>
                </a:schemeClr>
              </a:solidFill>
              <a:latin typeface="Source Sans Pro Light" panose="020B0403030403020204" pitchFamily="34" charset="-18"/>
            </a:endParaRPr>
          </a:p>
          <a:p>
            <a:r>
              <a:rPr lang="en-US" sz="2000" dirty="0">
                <a:solidFill>
                  <a:schemeClr val="bg1">
                    <a:lumMod val="95000"/>
                  </a:schemeClr>
                </a:solidFill>
                <a:latin typeface="Source Sans Pro Light" panose="020B0403030403020204" pitchFamily="34" charset="-18"/>
              </a:rPr>
              <a:t>Nos </a:t>
            </a:r>
            <a:r>
              <a:rPr lang="en-US" sz="2000" dirty="0" err="1">
                <a:solidFill>
                  <a:schemeClr val="bg1">
                    <a:lumMod val="95000"/>
                  </a:schemeClr>
                </a:solidFill>
                <a:latin typeface="Source Sans Pro Light" panose="020B0403030403020204" pitchFamily="34" charset="-18"/>
              </a:rPr>
              <a:t>proporciona</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unas</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ventajas</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respecto</a:t>
            </a:r>
            <a:r>
              <a:rPr lang="en-US" sz="2000" dirty="0">
                <a:solidFill>
                  <a:schemeClr val="bg1">
                    <a:lumMod val="95000"/>
                  </a:schemeClr>
                </a:solidFill>
                <a:latin typeface="Source Sans Pro Light" panose="020B0403030403020204" pitchFamily="34" charset="-18"/>
              </a:rPr>
              <a:t> al </a:t>
            </a:r>
            <a:r>
              <a:rPr lang="en-US" sz="2000" dirty="0" err="1">
                <a:solidFill>
                  <a:schemeClr val="bg1">
                    <a:lumMod val="95000"/>
                  </a:schemeClr>
                </a:solidFill>
                <a:latin typeface="Source Sans Pro Light" panose="020B0403030403020204" pitchFamily="34" charset="-18"/>
              </a:rPr>
              <a:t>trabajo</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en</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solitario</a:t>
            </a:r>
            <a:r>
              <a:rPr lang="en-US" sz="2000" dirty="0">
                <a:solidFill>
                  <a:schemeClr val="bg1">
                    <a:lumMod val="95000"/>
                  </a:schemeClr>
                </a:solidFill>
                <a:latin typeface="Source Sans Pro Light" panose="020B0403030403020204" pitchFamily="34" charset="-18"/>
              </a:rPr>
              <a:t> que </a:t>
            </a:r>
            <a:r>
              <a:rPr lang="en-US" sz="2000" dirty="0" err="1">
                <a:solidFill>
                  <a:schemeClr val="bg1">
                    <a:lumMod val="95000"/>
                  </a:schemeClr>
                </a:solidFill>
                <a:latin typeface="Source Sans Pro Light" panose="020B0403030403020204" pitchFamily="34" charset="-18"/>
              </a:rPr>
              <a:t>hacen</a:t>
            </a:r>
            <a:r>
              <a:rPr lang="en-US" sz="2000" dirty="0">
                <a:solidFill>
                  <a:schemeClr val="bg1">
                    <a:lumMod val="95000"/>
                  </a:schemeClr>
                </a:solidFill>
                <a:latin typeface="Source Sans Pro Light" panose="020B0403030403020204" pitchFamily="34" charset="-18"/>
              </a:rPr>
              <a:t> que tanto el </a:t>
            </a:r>
            <a:r>
              <a:rPr lang="en-US" sz="2000" dirty="0" err="1">
                <a:solidFill>
                  <a:schemeClr val="bg1">
                    <a:lumMod val="95000"/>
                  </a:schemeClr>
                </a:solidFill>
                <a:latin typeface="Source Sans Pro Light" panose="020B0403030403020204" pitchFamily="34" charset="-18"/>
              </a:rPr>
              <a:t>aprendizaje</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como</a:t>
            </a:r>
            <a:r>
              <a:rPr lang="en-US" sz="2000" dirty="0">
                <a:solidFill>
                  <a:schemeClr val="bg1">
                    <a:lumMod val="95000"/>
                  </a:schemeClr>
                </a:solidFill>
                <a:latin typeface="Source Sans Pro Light" panose="020B0403030403020204" pitchFamily="34" charset="-18"/>
              </a:rPr>
              <a:t> la </a:t>
            </a:r>
            <a:r>
              <a:rPr lang="en-US" sz="2000" dirty="0" err="1">
                <a:solidFill>
                  <a:schemeClr val="bg1">
                    <a:lumMod val="95000"/>
                  </a:schemeClr>
                </a:solidFill>
                <a:latin typeface="Source Sans Pro Light" panose="020B0403030403020204" pitchFamily="34" charset="-18"/>
              </a:rPr>
              <a:t>ejecución</a:t>
            </a:r>
            <a:r>
              <a:rPr lang="en-US" sz="2000" dirty="0">
                <a:solidFill>
                  <a:schemeClr val="bg1">
                    <a:lumMod val="95000"/>
                  </a:schemeClr>
                </a:solidFill>
                <a:latin typeface="Source Sans Pro Light" panose="020B0403030403020204" pitchFamily="34" charset="-18"/>
              </a:rPr>
              <a:t> de las </a:t>
            </a:r>
            <a:r>
              <a:rPr lang="en-US" sz="2000" dirty="0" err="1">
                <a:solidFill>
                  <a:schemeClr val="bg1">
                    <a:lumMod val="95000"/>
                  </a:schemeClr>
                </a:solidFill>
                <a:latin typeface="Source Sans Pro Light" panose="020B0403030403020204" pitchFamily="34" charset="-18"/>
              </a:rPr>
              <a:t>tareas</a:t>
            </a:r>
            <a:r>
              <a:rPr lang="en-US" sz="2000" dirty="0">
                <a:solidFill>
                  <a:schemeClr val="bg1">
                    <a:lumMod val="95000"/>
                  </a:schemeClr>
                </a:solidFill>
                <a:latin typeface="Source Sans Pro Light" panose="020B0403030403020204" pitchFamily="34" charset="-18"/>
              </a:rPr>
              <a:t> y </a:t>
            </a:r>
            <a:r>
              <a:rPr lang="en-US" sz="2000" dirty="0" err="1">
                <a:solidFill>
                  <a:schemeClr val="bg1">
                    <a:lumMod val="95000"/>
                  </a:schemeClr>
                </a:solidFill>
                <a:latin typeface="Source Sans Pro Light" panose="020B0403030403020204" pitchFamily="34" charset="-18"/>
              </a:rPr>
              <a:t>su</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desarrollo</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sean</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mucho</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más</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extensas</a:t>
            </a:r>
            <a:r>
              <a:rPr lang="en-US" sz="2000" dirty="0">
                <a:solidFill>
                  <a:schemeClr val="bg1">
                    <a:lumMod val="95000"/>
                  </a:schemeClr>
                </a:solidFill>
                <a:latin typeface="Source Sans Pro Light" panose="020B0403030403020204" pitchFamily="34" charset="-18"/>
              </a:rPr>
              <a:t> y con </a:t>
            </a:r>
            <a:r>
              <a:rPr lang="en-US" sz="2000" dirty="0" err="1">
                <a:solidFill>
                  <a:schemeClr val="bg1">
                    <a:lumMod val="95000"/>
                  </a:schemeClr>
                </a:solidFill>
                <a:latin typeface="Source Sans Pro Light" panose="020B0403030403020204" pitchFamily="34" charset="-18"/>
              </a:rPr>
              <a:t>diferentes</a:t>
            </a:r>
            <a:r>
              <a:rPr lang="en-US" sz="2000" dirty="0">
                <a:solidFill>
                  <a:schemeClr val="bg1">
                    <a:lumMod val="95000"/>
                  </a:schemeClr>
                </a:solidFill>
                <a:latin typeface="Source Sans Pro Light" panose="020B0403030403020204" pitchFamily="34" charset="-18"/>
              </a:rPr>
              <a:t> puntos de </a:t>
            </a:r>
            <a:r>
              <a:rPr lang="en-US" sz="2000" dirty="0" err="1">
                <a:solidFill>
                  <a:schemeClr val="bg1">
                    <a:lumMod val="95000"/>
                  </a:schemeClr>
                </a:solidFill>
                <a:latin typeface="Source Sans Pro Light" panose="020B0403030403020204" pitchFamily="34" charset="-18"/>
              </a:rPr>
              <a:t>enfoque</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ampliando</a:t>
            </a:r>
            <a:r>
              <a:rPr lang="en-US" sz="2000" dirty="0">
                <a:solidFill>
                  <a:schemeClr val="bg1">
                    <a:lumMod val="95000"/>
                  </a:schemeClr>
                </a:solidFill>
                <a:latin typeface="Source Sans Pro Light" panose="020B0403030403020204" pitchFamily="34" charset="-18"/>
              </a:rPr>
              <a:t> las </a:t>
            </a:r>
            <a:r>
              <a:rPr lang="en-US" sz="2000" dirty="0" err="1">
                <a:solidFill>
                  <a:schemeClr val="bg1">
                    <a:lumMod val="95000"/>
                  </a:schemeClr>
                </a:solidFill>
                <a:latin typeface="Source Sans Pro Light" panose="020B0403030403020204" pitchFamily="34" charset="-18"/>
              </a:rPr>
              <a:t>fronteras</a:t>
            </a:r>
            <a:r>
              <a:rPr lang="en-US" sz="2000" dirty="0">
                <a:solidFill>
                  <a:schemeClr val="bg1">
                    <a:lumMod val="95000"/>
                  </a:schemeClr>
                </a:solidFill>
                <a:latin typeface="Source Sans Pro Light" panose="020B0403030403020204" pitchFamily="34" charset="-18"/>
              </a:rPr>
              <a:t> del </a:t>
            </a:r>
            <a:r>
              <a:rPr lang="en-US" sz="2000" dirty="0" err="1">
                <a:solidFill>
                  <a:schemeClr val="bg1">
                    <a:lumMod val="95000"/>
                  </a:schemeClr>
                </a:solidFill>
                <a:latin typeface="Source Sans Pro Light" panose="020B0403030403020204" pitchFamily="34" charset="-18"/>
              </a:rPr>
              <a:t>trabajo</a:t>
            </a:r>
            <a:r>
              <a:rPr lang="en-US" sz="2000" dirty="0">
                <a:solidFill>
                  <a:schemeClr val="bg1">
                    <a:lumMod val="95000"/>
                  </a:schemeClr>
                </a:solidFill>
                <a:latin typeface="Source Sans Pro Light" panose="020B0403030403020204" pitchFamily="34" charset="-18"/>
              </a:rPr>
              <a:t>.</a:t>
            </a:r>
          </a:p>
          <a:p>
            <a:endParaRPr lang="en-US" sz="2000" dirty="0">
              <a:solidFill>
                <a:schemeClr val="bg1">
                  <a:lumMod val="95000"/>
                </a:schemeClr>
              </a:solidFill>
              <a:latin typeface="Source Sans Pro Light" panose="020B0403030403020204" pitchFamily="34" charset="-18"/>
            </a:endParaRPr>
          </a:p>
          <a:p>
            <a:r>
              <a:rPr lang="en-US" sz="2000" dirty="0" err="1">
                <a:solidFill>
                  <a:schemeClr val="bg1">
                    <a:lumMod val="95000"/>
                  </a:schemeClr>
                </a:solidFill>
                <a:latin typeface="Source Sans Pro Light" panose="020B0403030403020204" pitchFamily="34" charset="-18"/>
              </a:rPr>
              <a:t>En</a:t>
            </a:r>
            <a:r>
              <a:rPr lang="en-US" sz="2000" dirty="0">
                <a:solidFill>
                  <a:schemeClr val="bg1">
                    <a:lumMod val="95000"/>
                  </a:schemeClr>
                </a:solidFill>
                <a:latin typeface="Source Sans Pro Light" panose="020B0403030403020204" pitchFamily="34" charset="-18"/>
              </a:rPr>
              <a:t> el día a día </a:t>
            </a:r>
            <a:r>
              <a:rPr lang="en-US" sz="2000" dirty="0" err="1">
                <a:solidFill>
                  <a:schemeClr val="bg1">
                    <a:lumMod val="95000"/>
                  </a:schemeClr>
                </a:solidFill>
                <a:latin typeface="Source Sans Pro Light" panose="020B0403030403020204" pitchFamily="34" charset="-18"/>
              </a:rPr>
              <a:t>muchos</a:t>
            </a:r>
            <a:r>
              <a:rPr lang="en-US" sz="2000" dirty="0">
                <a:solidFill>
                  <a:schemeClr val="bg1">
                    <a:lumMod val="95000"/>
                  </a:schemeClr>
                </a:solidFill>
                <a:latin typeface="Source Sans Pro Light" panose="020B0403030403020204" pitchFamily="34" charset="-18"/>
              </a:rPr>
              <a:t> de los </a:t>
            </a:r>
            <a:r>
              <a:rPr lang="en-US" sz="2000" dirty="0" err="1">
                <a:solidFill>
                  <a:schemeClr val="bg1">
                    <a:lumMod val="95000"/>
                  </a:schemeClr>
                </a:solidFill>
                <a:latin typeface="Source Sans Pro Light" panose="020B0403030403020204" pitchFamily="34" charset="-18"/>
              </a:rPr>
              <a:t>puestos</a:t>
            </a:r>
            <a:r>
              <a:rPr lang="en-US" sz="2000" dirty="0">
                <a:solidFill>
                  <a:schemeClr val="bg1">
                    <a:lumMod val="95000"/>
                  </a:schemeClr>
                </a:solidFill>
                <a:latin typeface="Source Sans Pro Light" panose="020B0403030403020204" pitchFamily="34" charset="-18"/>
              </a:rPr>
              <a:t> de </a:t>
            </a:r>
            <a:r>
              <a:rPr lang="en-US" sz="2000" dirty="0" err="1">
                <a:solidFill>
                  <a:schemeClr val="bg1">
                    <a:lumMod val="95000"/>
                  </a:schemeClr>
                </a:solidFill>
                <a:latin typeface="Source Sans Pro Light" panose="020B0403030403020204" pitchFamily="34" charset="-18"/>
              </a:rPr>
              <a:t>trabajo</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estan</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formados</a:t>
            </a:r>
            <a:r>
              <a:rPr lang="en-US" sz="2000" dirty="0">
                <a:solidFill>
                  <a:schemeClr val="bg1">
                    <a:lumMod val="95000"/>
                  </a:schemeClr>
                </a:solidFill>
                <a:latin typeface="Source Sans Pro Light" panose="020B0403030403020204" pitchFamily="34" charset="-18"/>
              </a:rPr>
              <a:t> por </a:t>
            </a:r>
            <a:r>
              <a:rPr lang="en-US" sz="2000" dirty="0" err="1">
                <a:solidFill>
                  <a:schemeClr val="bg1">
                    <a:lumMod val="95000"/>
                  </a:schemeClr>
                </a:solidFill>
                <a:latin typeface="Source Sans Pro Light" panose="020B0403030403020204" pitchFamily="34" charset="-18"/>
              </a:rPr>
              <a:t>pequeños</a:t>
            </a:r>
            <a:r>
              <a:rPr lang="en-US" sz="2000" dirty="0">
                <a:solidFill>
                  <a:schemeClr val="bg1">
                    <a:lumMod val="95000"/>
                  </a:schemeClr>
                </a:solidFill>
                <a:latin typeface="Source Sans Pro Light" panose="020B0403030403020204" pitchFamily="34" charset="-18"/>
              </a:rPr>
              <a:t> o </a:t>
            </a:r>
            <a:r>
              <a:rPr lang="en-US" sz="2000" dirty="0" err="1">
                <a:solidFill>
                  <a:schemeClr val="bg1">
                    <a:lumMod val="95000"/>
                  </a:schemeClr>
                </a:solidFill>
                <a:latin typeface="Source Sans Pro Light" panose="020B0403030403020204" pitchFamily="34" charset="-18"/>
              </a:rPr>
              <a:t>grandes</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equipos</a:t>
            </a:r>
            <a:r>
              <a:rPr lang="en-US" sz="2000" dirty="0">
                <a:solidFill>
                  <a:schemeClr val="bg1">
                    <a:lumMod val="95000"/>
                  </a:schemeClr>
                </a:solidFill>
                <a:latin typeface="Source Sans Pro Light" panose="020B0403030403020204" pitchFamily="34" charset="-18"/>
              </a:rPr>
              <a:t> que </a:t>
            </a:r>
            <a:r>
              <a:rPr lang="en-US" sz="2000" dirty="0" err="1">
                <a:solidFill>
                  <a:schemeClr val="bg1">
                    <a:lumMod val="95000"/>
                  </a:schemeClr>
                </a:solidFill>
                <a:latin typeface="Source Sans Pro Light" panose="020B0403030403020204" pitchFamily="34" charset="-18"/>
              </a:rPr>
              <a:t>tienen</a:t>
            </a:r>
            <a:r>
              <a:rPr lang="en-US" sz="2000" dirty="0">
                <a:solidFill>
                  <a:schemeClr val="bg1">
                    <a:lumMod val="95000"/>
                  </a:schemeClr>
                </a:solidFill>
                <a:latin typeface="Source Sans Pro Light" panose="020B0403030403020204" pitchFamily="34" charset="-18"/>
              </a:rPr>
              <a:t> que </a:t>
            </a:r>
            <a:r>
              <a:rPr lang="en-US" sz="2000" dirty="0" err="1">
                <a:solidFill>
                  <a:schemeClr val="bg1">
                    <a:lumMod val="95000"/>
                  </a:schemeClr>
                </a:solidFill>
                <a:latin typeface="Source Sans Pro Light" panose="020B0403030403020204" pitchFamily="34" charset="-18"/>
              </a:rPr>
              <a:t>lograr</a:t>
            </a:r>
            <a:r>
              <a:rPr lang="en-US" sz="2000" dirty="0">
                <a:solidFill>
                  <a:schemeClr val="bg1">
                    <a:lumMod val="95000"/>
                  </a:schemeClr>
                </a:solidFill>
                <a:latin typeface="Source Sans Pro Light" panose="020B0403030403020204" pitchFamily="34" charset="-18"/>
              </a:rPr>
              <a:t> un </a:t>
            </a:r>
            <a:r>
              <a:rPr lang="en-US" sz="2000" dirty="0" err="1">
                <a:solidFill>
                  <a:schemeClr val="bg1">
                    <a:lumMod val="95000"/>
                  </a:schemeClr>
                </a:solidFill>
                <a:latin typeface="Source Sans Pro Light" panose="020B0403030403020204" pitchFamily="34" charset="-18"/>
              </a:rPr>
              <a:t>objetivo</a:t>
            </a:r>
            <a:r>
              <a:rPr lang="en-US" sz="2000" dirty="0">
                <a:solidFill>
                  <a:schemeClr val="bg1">
                    <a:lumMod val="95000"/>
                  </a:schemeClr>
                </a:solidFill>
                <a:latin typeface="Source Sans Pro Light" panose="020B0403030403020204" pitchFamily="34" charset="-18"/>
              </a:rPr>
              <a:t>, por lo tanto es una </a:t>
            </a:r>
            <a:r>
              <a:rPr lang="en-US" sz="2000" dirty="0" err="1">
                <a:solidFill>
                  <a:schemeClr val="bg1">
                    <a:lumMod val="95000"/>
                  </a:schemeClr>
                </a:solidFill>
                <a:latin typeface="Source Sans Pro Light" panose="020B0403030403020204" pitchFamily="34" charset="-18"/>
              </a:rPr>
              <a:t>faceta</a:t>
            </a:r>
            <a:r>
              <a:rPr lang="en-US" sz="2000" dirty="0">
                <a:solidFill>
                  <a:schemeClr val="bg1">
                    <a:lumMod val="95000"/>
                  </a:schemeClr>
                </a:solidFill>
                <a:latin typeface="Source Sans Pro Light" panose="020B0403030403020204" pitchFamily="34" charset="-18"/>
              </a:rPr>
              <a:t> de la </a:t>
            </a:r>
            <a:r>
              <a:rPr lang="en-US" sz="2000" dirty="0" err="1">
                <a:solidFill>
                  <a:schemeClr val="bg1">
                    <a:lumMod val="95000"/>
                  </a:schemeClr>
                </a:solidFill>
                <a:latin typeface="Source Sans Pro Light" panose="020B0403030403020204" pitchFamily="34" charset="-18"/>
              </a:rPr>
              <a:t>vida</a:t>
            </a:r>
            <a:r>
              <a:rPr lang="en-US" sz="2000" dirty="0">
                <a:solidFill>
                  <a:schemeClr val="bg1">
                    <a:lumMod val="95000"/>
                  </a:schemeClr>
                </a:solidFill>
                <a:latin typeface="Source Sans Pro Light" panose="020B0403030403020204" pitchFamily="34" charset="-18"/>
              </a:rPr>
              <a:t> </a:t>
            </a:r>
            <a:r>
              <a:rPr lang="en-US" sz="2000" dirty="0" err="1">
                <a:solidFill>
                  <a:schemeClr val="bg1">
                    <a:lumMod val="95000"/>
                  </a:schemeClr>
                </a:solidFill>
                <a:latin typeface="Source Sans Pro Light" panose="020B0403030403020204" pitchFamily="34" charset="-18"/>
              </a:rPr>
              <a:t>laboral</a:t>
            </a:r>
            <a:r>
              <a:rPr lang="en-US" sz="2000" dirty="0">
                <a:solidFill>
                  <a:schemeClr val="bg1">
                    <a:lumMod val="95000"/>
                  </a:schemeClr>
                </a:solidFill>
                <a:latin typeface="Source Sans Pro Light" panose="020B0403030403020204" pitchFamily="34" charset="-18"/>
              </a:rPr>
              <a:t> con la que </a:t>
            </a:r>
            <a:r>
              <a:rPr lang="en-US" sz="2000" dirty="0" err="1">
                <a:solidFill>
                  <a:schemeClr val="bg1">
                    <a:lumMod val="95000"/>
                  </a:schemeClr>
                </a:solidFill>
                <a:latin typeface="Source Sans Pro Light" panose="020B0403030403020204" pitchFamily="34" charset="-18"/>
              </a:rPr>
              <a:t>tendremos</a:t>
            </a:r>
            <a:r>
              <a:rPr lang="en-US" sz="2000" dirty="0">
                <a:solidFill>
                  <a:schemeClr val="bg1">
                    <a:lumMod val="95000"/>
                  </a:schemeClr>
                </a:solidFill>
                <a:latin typeface="Source Sans Pro Light" panose="020B0403030403020204" pitchFamily="34" charset="-18"/>
              </a:rPr>
              <a:t> que </a:t>
            </a:r>
            <a:r>
              <a:rPr lang="en-US" sz="2000" dirty="0" err="1">
                <a:solidFill>
                  <a:schemeClr val="bg1">
                    <a:lumMod val="95000"/>
                  </a:schemeClr>
                </a:solidFill>
                <a:latin typeface="Source Sans Pro Light" panose="020B0403030403020204" pitchFamily="34" charset="-18"/>
              </a:rPr>
              <a:t>vivir</a:t>
            </a:r>
            <a:r>
              <a:rPr lang="en-US" sz="2000" dirty="0">
                <a:solidFill>
                  <a:schemeClr val="bg1">
                    <a:lumMod val="95000"/>
                  </a:schemeClr>
                </a:solidFill>
                <a:latin typeface="Source Sans Pro Light" panose="020B0403030403020204" pitchFamily="34" charset="-18"/>
              </a:rPr>
              <a:t>. </a:t>
            </a:r>
          </a:p>
        </p:txBody>
      </p:sp>
      <p:sp>
        <p:nvSpPr>
          <p:cNvPr id="61" name="Freeform 60"/>
          <p:cNvSpPr/>
          <p:nvPr/>
        </p:nvSpPr>
        <p:spPr>
          <a:xfrm>
            <a:off x="402240" y="529839"/>
            <a:ext cx="11256360" cy="5956686"/>
          </a:xfrm>
          <a:custGeom>
            <a:avLst/>
            <a:gdLst>
              <a:gd name="connsiteX0" fmla="*/ 1784517 w 11256360"/>
              <a:gd name="connsiteY0" fmla="*/ 0 h 6029325"/>
              <a:gd name="connsiteX1" fmla="*/ 11256360 w 11256360"/>
              <a:gd name="connsiteY1" fmla="*/ 0 h 6029325"/>
              <a:gd name="connsiteX2" fmla="*/ 11256360 w 11256360"/>
              <a:gd name="connsiteY2" fmla="*/ 6029325 h 6029325"/>
              <a:gd name="connsiteX3" fmla="*/ 0 w 11256360"/>
              <a:gd name="connsiteY3" fmla="*/ 6029325 h 6029325"/>
              <a:gd name="connsiteX4" fmla="*/ 0 w 11256360"/>
              <a:gd name="connsiteY4" fmla="*/ 821280 h 6029325"/>
              <a:gd name="connsiteX5" fmla="*/ 1784517 w 11256360"/>
              <a:gd name="connsiteY5" fmla="*/ 821280 h 6029325"/>
              <a:gd name="connsiteX0" fmla="*/ 1784517 w 11256360"/>
              <a:gd name="connsiteY0" fmla="*/ 821280 h 6029325"/>
              <a:gd name="connsiteX1" fmla="*/ 1784517 w 11256360"/>
              <a:gd name="connsiteY1" fmla="*/ 0 h 6029325"/>
              <a:gd name="connsiteX2" fmla="*/ 11256360 w 11256360"/>
              <a:gd name="connsiteY2" fmla="*/ 0 h 6029325"/>
              <a:gd name="connsiteX3" fmla="*/ 11256360 w 11256360"/>
              <a:gd name="connsiteY3" fmla="*/ 6029325 h 6029325"/>
              <a:gd name="connsiteX4" fmla="*/ 0 w 11256360"/>
              <a:gd name="connsiteY4" fmla="*/ 6029325 h 6029325"/>
              <a:gd name="connsiteX5" fmla="*/ 0 w 11256360"/>
              <a:gd name="connsiteY5" fmla="*/ 821280 h 6029325"/>
              <a:gd name="connsiteX6" fmla="*/ 1875957 w 11256360"/>
              <a:gd name="connsiteY6" fmla="*/ 912720 h 6029325"/>
              <a:gd name="connsiteX0" fmla="*/ 1784517 w 11256360"/>
              <a:gd name="connsiteY0" fmla="*/ 821280 h 6029325"/>
              <a:gd name="connsiteX1" fmla="*/ 1784517 w 11256360"/>
              <a:gd name="connsiteY1" fmla="*/ 0 h 6029325"/>
              <a:gd name="connsiteX2" fmla="*/ 11256360 w 11256360"/>
              <a:gd name="connsiteY2" fmla="*/ 0 h 6029325"/>
              <a:gd name="connsiteX3" fmla="*/ 11256360 w 11256360"/>
              <a:gd name="connsiteY3" fmla="*/ 6029325 h 6029325"/>
              <a:gd name="connsiteX4" fmla="*/ 0 w 11256360"/>
              <a:gd name="connsiteY4" fmla="*/ 6029325 h 6029325"/>
              <a:gd name="connsiteX5" fmla="*/ 0 w 11256360"/>
              <a:gd name="connsiteY5" fmla="*/ 821280 h 6029325"/>
              <a:gd name="connsiteX0" fmla="*/ 1784517 w 11256360"/>
              <a:gd name="connsiteY0" fmla="*/ 0 h 6029325"/>
              <a:gd name="connsiteX1" fmla="*/ 11256360 w 11256360"/>
              <a:gd name="connsiteY1" fmla="*/ 0 h 6029325"/>
              <a:gd name="connsiteX2" fmla="*/ 11256360 w 11256360"/>
              <a:gd name="connsiteY2" fmla="*/ 6029325 h 6029325"/>
              <a:gd name="connsiteX3" fmla="*/ 0 w 11256360"/>
              <a:gd name="connsiteY3" fmla="*/ 6029325 h 6029325"/>
              <a:gd name="connsiteX4" fmla="*/ 0 w 11256360"/>
              <a:gd name="connsiteY4" fmla="*/ 821280 h 60293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56360" h="6029325">
                <a:moveTo>
                  <a:pt x="1784517" y="0"/>
                </a:moveTo>
                <a:lnTo>
                  <a:pt x="11256360" y="0"/>
                </a:lnTo>
                <a:lnTo>
                  <a:pt x="11256360" y="6029325"/>
                </a:lnTo>
                <a:lnTo>
                  <a:pt x="0" y="6029325"/>
                </a:lnTo>
                <a:lnTo>
                  <a:pt x="0" y="821280"/>
                </a:lnTo>
              </a:path>
            </a:pathLst>
          </a:custGeom>
          <a:noFill/>
          <a:ln w="1270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9" name="Content Placeholder 15"/>
          <p:cNvSpPr txBox="1">
            <a:spLocks/>
          </p:cNvSpPr>
          <p:nvPr/>
        </p:nvSpPr>
        <p:spPr>
          <a:xfrm>
            <a:off x="300038" y="260350"/>
            <a:ext cx="3165651" cy="553998"/>
          </a:xfrm>
          <a:prstGeom prst="rect">
            <a:avLst/>
          </a:prstGeom>
        </p:spPr>
        <p:txBody>
          <a:bodyPr wrap="square" lIns="0" tIns="0" rIns="0" bIns="0">
            <a:spAutoFit/>
          </a:bodyPr>
          <a:lstStyle>
            <a:lvl1pPr marL="0" indent="0" algn="l" defTabSz="848899" rtl="0" eaLnBrk="1" latinLnBrk="0" hangingPunct="1">
              <a:lnSpc>
                <a:spcPct val="100000"/>
              </a:lnSpc>
              <a:spcBef>
                <a:spcPct val="0"/>
              </a:spcBef>
              <a:buFont typeface="Arial" panose="020B0604020202020204" pitchFamily="34" charset="0"/>
              <a:buNone/>
              <a:defRPr lang="pl-PL" sz="3600" b="1" i="0" kern="1200" cap="all" spc="-30" baseline="0" dirty="0" smtClean="0">
                <a:solidFill>
                  <a:schemeClr val="tx1"/>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lumMod val="95000"/>
                  </a:schemeClr>
                </a:solidFill>
              </a:rPr>
              <a:t>CONCLUSIÓN</a:t>
            </a:r>
          </a:p>
        </p:txBody>
      </p:sp>
    </p:spTree>
    <p:extLst>
      <p:ext uri="{BB962C8B-B14F-4D97-AF65-F5344CB8AC3E}">
        <p14:creationId xmlns:p14="http://schemas.microsoft.com/office/powerpoint/2010/main" val="205807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69" name="Picture 73" descr="Importancia del trabajo en equipo en las empresas | OBS Business School">
            <a:extLst>
              <a:ext uri="{FF2B5EF4-FFF2-40B4-BE49-F238E27FC236}">
                <a16:creationId xmlns:a16="http://schemas.microsoft.com/office/drawing/2014/main" id="{D5329B30-58D1-42F8-86FF-1CEFD54D59B5}"/>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469926" y="-1"/>
            <a:ext cx="6705599" cy="4470399"/>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Object 3" hidden="1"/>
          <p:cNvGraphicFramePr>
            <a:graphicFrameLocks noChangeAspect="1"/>
          </p:cNvGraphicFramePr>
          <p:nvPr>
            <p:custDataLst>
              <p:tags r:id="rId1"/>
            </p:custDataLst>
            <p:extLst>
              <p:ext uri="{D42A27DB-BD31-4B8C-83A1-F6EECF244321}">
                <p14:modId xmlns:p14="http://schemas.microsoft.com/office/powerpoint/2010/main" val="1518878631"/>
              </p:ext>
            </p:extLst>
          </p:nvPr>
        </p:nvGraphicFramePr>
        <p:xfrm>
          <a:off x="2118" y="2118"/>
          <a:ext cx="2116" cy="2116"/>
        </p:xfrm>
        <a:graphic>
          <a:graphicData uri="http://schemas.openxmlformats.org/presentationml/2006/ole">
            <mc:AlternateContent xmlns:mc="http://schemas.openxmlformats.org/markup-compatibility/2006">
              <mc:Choice xmlns:v="urn:schemas-microsoft-com:vml" Requires="v">
                <p:oleObj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2118" y="2118"/>
                        <a:ext cx="2116" cy="2116"/>
                      </a:xfrm>
                      <a:prstGeom prst="rect">
                        <a:avLst/>
                      </a:prstGeom>
                    </p:spPr>
                  </p:pic>
                </p:oleObj>
              </mc:Fallback>
            </mc:AlternateContent>
          </a:graphicData>
        </a:graphic>
      </p:graphicFrame>
      <p:sp>
        <p:nvSpPr>
          <p:cNvPr id="20" name="Title 1"/>
          <p:cNvSpPr txBox="1">
            <a:spLocks/>
          </p:cNvSpPr>
          <p:nvPr/>
        </p:nvSpPr>
        <p:spPr>
          <a:xfrm>
            <a:off x="670647" y="1269884"/>
            <a:ext cx="3847419" cy="914400"/>
          </a:xfrm>
          <a:prstGeom prst="rect">
            <a:avLst/>
          </a:prstGeom>
          <a:noFill/>
        </p:spPr>
        <p:txBody>
          <a:bodyPr lIns="0" tIns="0" rIns="0" bIns="0"/>
          <a:lstStyle>
            <a:lvl1pPr algn="l" defTabSz="848899" rtl="0" eaLnBrk="1" latinLnBrk="0" hangingPunct="1">
              <a:lnSpc>
                <a:spcPct val="100000"/>
              </a:lnSpc>
              <a:spcBef>
                <a:spcPct val="0"/>
              </a:spcBef>
              <a:buNone/>
              <a:defRPr sz="2400" b="0" i="0" kern="1200" baseline="0">
                <a:solidFill>
                  <a:schemeClr val="tx1">
                    <a:lumMod val="65000"/>
                    <a:lumOff val="35000"/>
                  </a:schemeClr>
                </a:solidFill>
                <a:uFillTx/>
                <a:latin typeface="+mj-lt"/>
                <a:ea typeface="+mj-ea"/>
                <a:cs typeface="+mj-cs"/>
              </a:defRPr>
            </a:lvl1pPr>
          </a:lstStyle>
          <a:p>
            <a:pPr rtl="0">
              <a:lnSpc>
                <a:spcPct val="150000"/>
              </a:lnSpc>
              <a:spcBef>
                <a:spcPts val="0"/>
              </a:spcBef>
              <a:spcAft>
                <a:spcPts val="0"/>
              </a:spcAft>
            </a:pPr>
            <a:r>
              <a:rPr lang="es-ES" sz="1800" dirty="0">
                <a:solidFill>
                  <a:srgbClr val="000000"/>
                </a:solidFill>
                <a:latin typeface="Source Sans Pro Light" panose="020B0403030403020204" pitchFamily="34" charset="0"/>
                <a:ea typeface="Source Sans Pro Light" panose="020B0403030403020204" pitchFamily="34" charset="0"/>
              </a:rPr>
              <a:t>E</a:t>
            </a:r>
            <a:r>
              <a:rPr lang="es-ES" sz="1800" b="0" i="0" u="none" strike="noStrike" dirty="0">
                <a:solidFill>
                  <a:srgbClr val="000000"/>
                </a:solidFill>
                <a:effectLst/>
                <a:latin typeface="Source Sans Pro Light" panose="020B0403030403020204" pitchFamily="34" charset="0"/>
                <a:ea typeface="Source Sans Pro Light" panose="020B0403030403020204" pitchFamily="34" charset="0"/>
              </a:rPr>
              <a:t>s un conjunto ilimitado de personas con talentos y habilidades complementarias directamente relacionadas entre si que trabajan para conseguir objetivos determinados y comunes con un alto grado de compromiso un conjunto de metas de desempeño y un enfoque acordado por lo cual e consideran mutuamente responsables</a:t>
            </a:r>
            <a:endParaRPr lang="es-ES" sz="1600" b="0" dirty="0">
              <a:effectLst/>
              <a:latin typeface="Source Sans Pro Light" panose="020B0403030403020204" pitchFamily="34" charset="0"/>
              <a:ea typeface="Source Sans Pro Light" panose="020B0403030403020204" pitchFamily="34" charset="0"/>
            </a:endParaRPr>
          </a:p>
        </p:txBody>
      </p:sp>
      <p:sp>
        <p:nvSpPr>
          <p:cNvPr id="2" name="Rectangle 1"/>
          <p:cNvSpPr/>
          <p:nvPr/>
        </p:nvSpPr>
        <p:spPr>
          <a:xfrm>
            <a:off x="6169410" y="58056"/>
            <a:ext cx="5979048" cy="3737429"/>
          </a:xfrm>
          <a:prstGeom prst="rect">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lide Number Placeholder 2"/>
          <p:cNvSpPr>
            <a:spLocks noGrp="1"/>
          </p:cNvSpPr>
          <p:nvPr>
            <p:ph type="sldNum" sz="quarter" idx="4"/>
          </p:nvPr>
        </p:nvSpPr>
        <p:spPr/>
        <p:txBody>
          <a:bodyPr/>
          <a:lstStyle/>
          <a:p>
            <a:fld id="{9EE92F51-9D7A-4895-B642-F19EBC2F5403}" type="slidenum">
              <a:rPr lang="en-US" smtClean="0"/>
              <a:pPr/>
              <a:t>2</a:t>
            </a:fld>
            <a:endParaRPr lang="en-US" dirty="0"/>
          </a:p>
        </p:txBody>
      </p:sp>
      <p:sp>
        <p:nvSpPr>
          <p:cNvPr id="19" name="Content Placeholder 18"/>
          <p:cNvSpPr>
            <a:spLocks noGrp="1"/>
          </p:cNvSpPr>
          <p:nvPr>
            <p:ph sz="quarter" idx="14"/>
          </p:nvPr>
        </p:nvSpPr>
        <p:spPr>
          <a:xfrm>
            <a:off x="5347899" y="4773861"/>
            <a:ext cx="6561156" cy="923330"/>
          </a:xfrm>
        </p:spPr>
        <p:txBody>
          <a:bodyPr/>
          <a:lstStyle/>
          <a:p>
            <a:r>
              <a:rPr lang="en-US" dirty="0"/>
              <a:t>QUE ES UN EQUIPO</a:t>
            </a:r>
          </a:p>
        </p:txBody>
      </p:sp>
      <p:sp>
        <p:nvSpPr>
          <p:cNvPr id="14" name="Rectangle 13"/>
          <p:cNvSpPr/>
          <p:nvPr/>
        </p:nvSpPr>
        <p:spPr>
          <a:xfrm>
            <a:off x="6169410" y="58056"/>
            <a:ext cx="5979048" cy="3737429"/>
          </a:xfrm>
          <a:prstGeom prst="rect">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p:nvSpPr>
        <p:spPr>
          <a:xfrm>
            <a:off x="5415501" y="787400"/>
            <a:ext cx="5979048" cy="3737429"/>
          </a:xfrm>
          <a:prstGeom prst="rect">
            <a:avLst/>
          </a:prstGeom>
          <a:noFill/>
          <a:ln w="127000">
            <a:solidFill>
              <a:schemeClr val="accent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1" name="Straight Connector 20"/>
          <p:cNvCxnSpPr>
            <a:cxnSpLocks/>
          </p:cNvCxnSpPr>
          <p:nvPr/>
        </p:nvCxnSpPr>
        <p:spPr>
          <a:xfrm>
            <a:off x="310392" y="5135999"/>
            <a:ext cx="4723081" cy="0"/>
          </a:xfrm>
          <a:prstGeom prst="line">
            <a:avLst/>
          </a:prstGeom>
          <a:ln>
            <a:solidFill>
              <a:srgbClr val="1A253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54393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44" name="Picture 72" descr="Cómo hacer una evaluación del desempeño del trabajo en equipo">
            <a:extLst>
              <a:ext uri="{FF2B5EF4-FFF2-40B4-BE49-F238E27FC236}">
                <a16:creationId xmlns:a16="http://schemas.microsoft.com/office/drawing/2014/main" id="{37EED310-BB96-4FF8-96EF-EBEF8D591E6E}"/>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r="30595"/>
          <a:stretch/>
        </p:blipFill>
        <p:spPr bwMode="auto">
          <a:xfrm rot="5400000">
            <a:off x="-1102989" y="1088671"/>
            <a:ext cx="6858001" cy="4680657"/>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Object 3" hidden="1"/>
          <p:cNvGraphicFramePr>
            <a:graphicFrameLocks noChangeAspect="1"/>
          </p:cNvGraphicFramePr>
          <p:nvPr>
            <p:custDataLst>
              <p:tags r:id="rId1"/>
            </p:custDataLst>
            <p:extLst>
              <p:ext uri="{D42A27DB-BD31-4B8C-83A1-F6EECF244321}">
                <p14:modId xmlns:p14="http://schemas.microsoft.com/office/powerpoint/2010/main" val="3669588280"/>
              </p:ext>
            </p:extLst>
          </p:nvPr>
        </p:nvGraphicFramePr>
        <p:xfrm>
          <a:off x="2118" y="2118"/>
          <a:ext cx="2116" cy="2116"/>
        </p:xfrm>
        <a:graphic>
          <a:graphicData uri="http://schemas.openxmlformats.org/presentationml/2006/ole">
            <mc:AlternateContent xmlns:mc="http://schemas.openxmlformats.org/markup-compatibility/2006">
              <mc:Choice xmlns:v="urn:schemas-microsoft-com:vml" Requires="v">
                <p:oleObj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2118" y="2118"/>
                        <a:ext cx="2116" cy="2116"/>
                      </a:xfrm>
                      <a:prstGeom prst="rect">
                        <a:avLst/>
                      </a:prstGeom>
                    </p:spPr>
                  </p:pic>
                </p:oleObj>
              </mc:Fallback>
            </mc:AlternateContent>
          </a:graphicData>
        </a:graphic>
      </p:graphicFrame>
      <p:sp>
        <p:nvSpPr>
          <p:cNvPr id="60" name="Slide Number Placeholder 59"/>
          <p:cNvSpPr>
            <a:spLocks noGrp="1"/>
          </p:cNvSpPr>
          <p:nvPr>
            <p:ph type="sldNum" sz="quarter" idx="4"/>
          </p:nvPr>
        </p:nvSpPr>
        <p:spPr/>
        <p:txBody>
          <a:bodyPr/>
          <a:lstStyle/>
          <a:p>
            <a:fld id="{9EE92F51-9D7A-4895-B642-F19EBC2F5403}" type="slidenum">
              <a:rPr lang="en-US" smtClean="0"/>
              <a:pPr/>
              <a:t>3</a:t>
            </a:fld>
            <a:endParaRPr lang="en-US" dirty="0"/>
          </a:p>
        </p:txBody>
      </p:sp>
      <p:sp>
        <p:nvSpPr>
          <p:cNvPr id="66" name="Title 1"/>
          <p:cNvSpPr txBox="1">
            <a:spLocks/>
          </p:cNvSpPr>
          <p:nvPr/>
        </p:nvSpPr>
        <p:spPr>
          <a:xfrm>
            <a:off x="6950681" y="1856023"/>
            <a:ext cx="3847419" cy="939473"/>
          </a:xfrm>
          <a:prstGeom prst="rect">
            <a:avLst/>
          </a:prstGeom>
          <a:noFill/>
        </p:spPr>
        <p:txBody>
          <a:bodyPr lIns="0" tIns="0" rIns="0" bIns="0"/>
          <a:lstStyle>
            <a:lvl1pPr algn="l" defTabSz="848899" rtl="0" eaLnBrk="1" latinLnBrk="0" hangingPunct="1">
              <a:lnSpc>
                <a:spcPct val="100000"/>
              </a:lnSpc>
              <a:spcBef>
                <a:spcPct val="0"/>
              </a:spcBef>
              <a:buNone/>
              <a:defRPr sz="2400" b="0" i="0" kern="1200" baseline="0">
                <a:solidFill>
                  <a:schemeClr val="tx1">
                    <a:lumMod val="65000"/>
                    <a:lumOff val="35000"/>
                  </a:schemeClr>
                </a:solidFill>
                <a:uFillTx/>
                <a:latin typeface="+mj-lt"/>
                <a:ea typeface="+mj-ea"/>
                <a:cs typeface="+mj-cs"/>
              </a:defRPr>
            </a:lvl1pPr>
          </a:lstStyle>
          <a:p>
            <a:pPr>
              <a:lnSpc>
                <a:spcPct val="150000"/>
              </a:lnSpc>
            </a:pPr>
            <a:r>
              <a:rPr lang="es-ES" sz="1800" b="0" i="0" u="none" strike="noStrike" dirty="0">
                <a:solidFill>
                  <a:srgbClr val="000000"/>
                </a:solidFill>
                <a:effectLst/>
                <a:latin typeface="Source Sans Pro Light" panose="020B0403030403020204" pitchFamily="34" charset="0"/>
                <a:ea typeface="Source Sans Pro Light" panose="020B0403030403020204" pitchFamily="34" charset="0"/>
              </a:rPr>
              <a:t>Solemos pensar que el trabajo en equipo solo incluye la reunión de un grupo de personas, sin embargo significa mucho mas. Trabajar en equipo implica compromiso, no es solo la estrategia y el procedimiento que las instituciones llevan a cabo para alcanzar metas comunes. Es necesario que exista armonía responsabilidad creatividad voluntad organización y cooperación entre cada uno de los miembros</a:t>
            </a:r>
            <a:endParaRPr lang="en-US" sz="2000" dirty="0">
              <a:solidFill>
                <a:schemeClr val="bg1">
                  <a:lumMod val="50000"/>
                </a:schemeClr>
              </a:solidFill>
              <a:latin typeface="Source Sans Pro Light" panose="020B0403030403020204" pitchFamily="34" charset="0"/>
              <a:ea typeface="Source Sans Pro Light" panose="020B0403030403020204" pitchFamily="34" charset="0"/>
            </a:endParaRPr>
          </a:p>
        </p:txBody>
      </p:sp>
      <p:sp>
        <p:nvSpPr>
          <p:cNvPr id="80" name="Content Placeholder 15"/>
          <p:cNvSpPr txBox="1">
            <a:spLocks/>
          </p:cNvSpPr>
          <p:nvPr/>
        </p:nvSpPr>
        <p:spPr>
          <a:xfrm>
            <a:off x="7750567" y="1171062"/>
            <a:ext cx="3847419" cy="419704"/>
          </a:xfrm>
          <a:prstGeom prst="rect">
            <a:avLst/>
          </a:prstGeom>
        </p:spPr>
        <p:txBody>
          <a:bodyPr lIns="0" tIns="0" rIns="0" bIns="0">
            <a:noAutofit/>
          </a:bodyPr>
          <a:lstStyle>
            <a:lvl1pPr marL="0" indent="0" algn="l" defTabSz="848899" rtl="0" eaLnBrk="1" latinLnBrk="0" hangingPunct="1">
              <a:lnSpc>
                <a:spcPct val="100000"/>
              </a:lnSpc>
              <a:spcBef>
                <a:spcPct val="0"/>
              </a:spcBef>
              <a:buFont typeface="Arial" panose="020B0604020202020204" pitchFamily="34" charset="0"/>
              <a:buNone/>
              <a:defRPr lang="pl-PL" sz="3000" b="1" i="0" kern="1200" baseline="0" dirty="0" smtClean="0">
                <a:solidFill>
                  <a:srgbClr val="1A2530"/>
                </a:solidFill>
                <a:uFillTx/>
                <a:latin typeface="Source Sans Pro Semibold" panose="020B06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solidFill>
                  <a:schemeClr val="tx1"/>
                </a:solidFill>
              </a:rPr>
              <a:t>Diferencias</a:t>
            </a:r>
            <a:endParaRPr lang="en-US" dirty="0">
              <a:solidFill>
                <a:schemeClr val="tx1"/>
              </a:solidFill>
            </a:endParaRPr>
          </a:p>
        </p:txBody>
      </p:sp>
      <p:sp>
        <p:nvSpPr>
          <p:cNvPr id="30" name="Rectangle 29"/>
          <p:cNvSpPr/>
          <p:nvPr/>
        </p:nvSpPr>
        <p:spPr>
          <a:xfrm>
            <a:off x="3995004" y="1016947"/>
            <a:ext cx="5849749" cy="709352"/>
          </a:xfrm>
          <a:prstGeom prst="rect">
            <a:avLst/>
          </a:prstGeom>
          <a:solidFill>
            <a:srgbClr val="FFFFFF">
              <a:alpha val="10196"/>
            </a:srgbClr>
          </a:solid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solidFill>
            </a:endParaRPr>
          </a:p>
        </p:txBody>
      </p:sp>
      <p:sp>
        <p:nvSpPr>
          <p:cNvPr id="78" name="Content Placeholder 15"/>
          <p:cNvSpPr txBox="1">
            <a:spLocks/>
          </p:cNvSpPr>
          <p:nvPr/>
        </p:nvSpPr>
        <p:spPr>
          <a:xfrm>
            <a:off x="1393900" y="471028"/>
            <a:ext cx="5998995" cy="923330"/>
          </a:xfrm>
          <a:prstGeom prst="rect">
            <a:avLst/>
          </a:prstGeom>
        </p:spPr>
        <p:txBody>
          <a:bodyPr wrap="square" lIns="0" tIns="0" rIns="0" bIns="0">
            <a:spAutoFit/>
          </a:bodyPr>
          <a:lstStyle>
            <a:lvl1pPr marL="0" indent="0" algn="ctr" defTabSz="848899" rtl="0" eaLnBrk="1" latinLnBrk="0" hangingPunct="1">
              <a:lnSpc>
                <a:spcPct val="100000"/>
              </a:lnSpc>
              <a:spcBef>
                <a:spcPct val="0"/>
              </a:spcBef>
              <a:buFont typeface="Arial" panose="020B0604020202020204" pitchFamily="34" charset="0"/>
              <a:buNone/>
              <a:defRPr lang="pl-PL" sz="6000" b="0" i="0" kern="1200" cap="all" baseline="0" dirty="0" smtClean="0">
                <a:solidFill>
                  <a:srgbClr val="1A2530"/>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dirty="0">
                <a:solidFill>
                  <a:schemeClr val="accent1"/>
                </a:solidFill>
              </a:rPr>
              <a:t>GRUPO </a:t>
            </a:r>
            <a:r>
              <a:rPr lang="en-US" dirty="0">
                <a:solidFill>
                  <a:schemeClr val="bg1"/>
                </a:solidFill>
              </a:rPr>
              <a:t>u </a:t>
            </a:r>
            <a:r>
              <a:rPr lang="en-US" dirty="0">
                <a:solidFill>
                  <a:schemeClr val="tx1"/>
                </a:solidFill>
              </a:rPr>
              <a:t>EQUIPO</a:t>
            </a:r>
          </a:p>
        </p:txBody>
      </p:sp>
      <p:cxnSp>
        <p:nvCxnSpPr>
          <p:cNvPr id="10" name="Straight Connector 9"/>
          <p:cNvCxnSpPr>
            <a:cxnSpLocks/>
          </p:cNvCxnSpPr>
          <p:nvPr/>
        </p:nvCxnSpPr>
        <p:spPr>
          <a:xfrm>
            <a:off x="6656052" y="2057781"/>
            <a:ext cx="0" cy="420628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4321" y="-2"/>
            <a:ext cx="4680658" cy="6858002"/>
          </a:xfrm>
          <a:prstGeom prst="rect">
            <a:avLst/>
          </a:prstGeom>
          <a:solidFill>
            <a:srgbClr val="262626">
              <a:alpha val="10196"/>
            </a:srgbClr>
          </a:solidFill>
          <a:ln w="6350">
            <a:noFill/>
          </a:ln>
        </p:spPr>
        <p:style>
          <a:lnRef idx="1">
            <a:schemeClr val="accent1"/>
          </a:lnRef>
          <a:fillRef idx="1">
            <a:schemeClr val="accent1"/>
          </a:fillRef>
          <a:effectRef idx="1">
            <a:schemeClr val="accent1"/>
          </a:effectRef>
          <a:fontRef idx="minor">
            <a:schemeClr val="lt1"/>
          </a:fontRef>
        </p:style>
        <p:txBody>
          <a:bodyPr vert="horz" wrap="square" lIns="121920" tIns="60960" rIns="121920" bIns="60960" rtlCol="0" anchor="ctr">
            <a:noAutofit/>
          </a:bodyPr>
          <a:lstStyle/>
          <a:p>
            <a:pPr algn="ctr"/>
            <a:endParaRPr lang="en-US" sz="2400" dirty="0"/>
          </a:p>
        </p:txBody>
      </p:sp>
    </p:spTree>
    <p:extLst>
      <p:ext uri="{BB962C8B-B14F-4D97-AF65-F5344CB8AC3E}">
        <p14:creationId xmlns:p14="http://schemas.microsoft.com/office/powerpoint/2010/main" val="3439137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p:cNvGraphicFramePr>
            <a:graphicFrameLocks noChangeAspect="1"/>
          </p:cNvGraphicFramePr>
          <p:nvPr>
            <p:custDataLst>
              <p:tags r:id="rId1"/>
            </p:custDataLst>
            <p:extLst>
              <p:ext uri="{D42A27DB-BD31-4B8C-83A1-F6EECF244321}">
                <p14:modId xmlns:p14="http://schemas.microsoft.com/office/powerpoint/2010/main" val="195317267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4" name="Slide Number Placeholder 3"/>
          <p:cNvSpPr>
            <a:spLocks noGrp="1"/>
          </p:cNvSpPr>
          <p:nvPr>
            <p:ph type="sldNum" sz="quarter" idx="4"/>
          </p:nvPr>
        </p:nvSpPr>
        <p:spPr>
          <a:xfrm>
            <a:off x="886777" y="6382206"/>
            <a:ext cx="358840" cy="215444"/>
          </a:xfrm>
          <a:prstGeom prst="rect">
            <a:avLst/>
          </a:prstGeom>
        </p:spPr>
        <p:txBody>
          <a:bodyPr/>
          <a:lstStyle/>
          <a:p>
            <a:fld id="{9EE92F51-9D7A-4895-B642-F19EBC2F5403}" type="slidenum">
              <a:rPr lang="en-US" smtClean="0"/>
              <a:pPr/>
              <a:t>4</a:t>
            </a:fld>
            <a:endParaRPr lang="en-US" dirty="0"/>
          </a:p>
        </p:txBody>
      </p:sp>
      <p:sp>
        <p:nvSpPr>
          <p:cNvPr id="63" name="Content Placeholder 15"/>
          <p:cNvSpPr txBox="1">
            <a:spLocks/>
          </p:cNvSpPr>
          <p:nvPr/>
        </p:nvSpPr>
        <p:spPr>
          <a:xfrm>
            <a:off x="393678" y="260350"/>
            <a:ext cx="5135451" cy="553998"/>
          </a:xfrm>
          <a:prstGeom prst="rect">
            <a:avLst/>
          </a:prstGeom>
        </p:spPr>
        <p:txBody>
          <a:bodyPr wrap="square" lIns="0" tIns="0" rIns="0" bIns="0">
            <a:noAutofit/>
          </a:bodyPr>
          <a:lstStyle>
            <a:lvl1pPr marL="0" indent="0" algn="l" defTabSz="848899" rtl="0" eaLnBrk="1" latinLnBrk="0" hangingPunct="1">
              <a:lnSpc>
                <a:spcPct val="100000"/>
              </a:lnSpc>
              <a:spcBef>
                <a:spcPct val="0"/>
              </a:spcBef>
              <a:buFont typeface="Arial" panose="020B0604020202020204" pitchFamily="34" charset="0"/>
              <a:buNone/>
              <a:defRPr lang="pl-PL" sz="3600" b="1" i="0" kern="1200" cap="all" spc="-30" baseline="0" dirty="0" smtClean="0">
                <a:solidFill>
                  <a:schemeClr val="tx1"/>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FORMACIÓN DE QUIPOS</a:t>
            </a:r>
          </a:p>
        </p:txBody>
      </p:sp>
      <p:sp>
        <p:nvSpPr>
          <p:cNvPr id="64" name="Content Placeholder 15"/>
          <p:cNvSpPr txBox="1">
            <a:spLocks/>
          </p:cNvSpPr>
          <p:nvPr/>
        </p:nvSpPr>
        <p:spPr>
          <a:xfrm>
            <a:off x="1043161" y="858776"/>
            <a:ext cx="5702322" cy="440185"/>
          </a:xfrm>
          <a:prstGeom prst="rect">
            <a:avLst/>
          </a:prstGeom>
        </p:spPr>
        <p:txBody>
          <a:bodyPr lIns="0" tIns="0" rIns="0" bIns="0">
            <a:normAutofit fontScale="77500" lnSpcReduction="20000"/>
          </a:bodyPr>
          <a:lstStyle>
            <a:lvl1pPr marL="0" indent="0" algn="l" defTabSz="848899" rtl="0" eaLnBrk="1" latinLnBrk="0" hangingPunct="1">
              <a:lnSpc>
                <a:spcPct val="100000"/>
              </a:lnSpc>
              <a:spcBef>
                <a:spcPct val="0"/>
              </a:spcBef>
              <a:buFont typeface="Arial" panose="020B0604020202020204" pitchFamily="34" charset="0"/>
              <a:buNone/>
              <a:defRPr lang="pl-PL" sz="2800" b="0" i="0" kern="1200" spc="-30" baseline="0" dirty="0" smtClean="0">
                <a:solidFill>
                  <a:schemeClr val="tx1"/>
                </a:solidFill>
                <a:uFillTx/>
                <a:latin typeface="Source Sans Pro Light" panose="020B04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i="1" dirty="0"/>
              <a:t>La </a:t>
            </a:r>
            <a:r>
              <a:rPr lang="en-US" b="1" i="1" dirty="0" err="1"/>
              <a:t>formación</a:t>
            </a:r>
            <a:r>
              <a:rPr lang="en-US" b="1" i="1" dirty="0"/>
              <a:t> de </a:t>
            </a:r>
            <a:r>
              <a:rPr lang="en-US" b="1" i="1" dirty="0" err="1"/>
              <a:t>equipos</a:t>
            </a:r>
            <a:r>
              <a:rPr lang="en-US" b="1" i="1" dirty="0"/>
              <a:t> </a:t>
            </a:r>
            <a:r>
              <a:rPr lang="en-US" b="1" i="1" dirty="0" err="1"/>
              <a:t>depende</a:t>
            </a:r>
            <a:r>
              <a:rPr lang="en-US" b="1" i="1" dirty="0"/>
              <a:t> de 4 </a:t>
            </a:r>
            <a:r>
              <a:rPr lang="en-US" b="1" i="1" dirty="0" err="1"/>
              <a:t>factores</a:t>
            </a:r>
            <a:r>
              <a:rPr lang="en-US" b="1" i="1" dirty="0"/>
              <a:t>:</a:t>
            </a:r>
          </a:p>
        </p:txBody>
      </p:sp>
      <p:sp>
        <p:nvSpPr>
          <p:cNvPr id="2" name="CuadroTexto 1">
            <a:extLst>
              <a:ext uri="{FF2B5EF4-FFF2-40B4-BE49-F238E27FC236}">
                <a16:creationId xmlns:a16="http://schemas.microsoft.com/office/drawing/2014/main" id="{1E76ACDF-630E-4AC9-83D4-B90A547CC913}"/>
              </a:ext>
            </a:extLst>
          </p:cNvPr>
          <p:cNvSpPr txBox="1"/>
          <p:nvPr/>
        </p:nvSpPr>
        <p:spPr>
          <a:xfrm>
            <a:off x="2016808" y="1435693"/>
            <a:ext cx="9220911" cy="5339923"/>
          </a:xfrm>
          <a:prstGeom prst="rect">
            <a:avLst/>
          </a:prstGeom>
          <a:noFill/>
        </p:spPr>
        <p:txBody>
          <a:bodyPr wrap="square" rtlCol="0">
            <a:spAutoFit/>
          </a:bodyPr>
          <a:lstStyle/>
          <a:p>
            <a:pPr rtl="0">
              <a:spcBef>
                <a:spcPts val="0"/>
              </a:spcBef>
              <a:spcAft>
                <a:spcPts val="0"/>
              </a:spcAft>
            </a:pPr>
            <a:r>
              <a:rPr lang="es-ES" sz="2000" b="1" i="0" u="sng" strike="noStrike" dirty="0">
                <a:solidFill>
                  <a:srgbClr val="000000"/>
                </a:solidFill>
                <a:effectLst/>
                <a:latin typeface="Source Sans Pro Light" panose="020B0403030403020204" pitchFamily="34" charset="0"/>
                <a:ea typeface="Source Sans Pro Light" panose="020B0403030403020204" pitchFamily="34" charset="0"/>
              </a:rPr>
              <a:t>1. </a:t>
            </a:r>
            <a:r>
              <a:rPr lang="es-ES" sz="2000" b="0" i="0" u="none" strike="noStrike" dirty="0">
                <a:solidFill>
                  <a:srgbClr val="000000"/>
                </a:solidFill>
                <a:effectLst/>
                <a:latin typeface="Source Sans Pro Light" panose="020B0403030403020204" pitchFamily="34" charset="0"/>
                <a:ea typeface="Source Sans Pro Light" panose="020B0403030403020204" pitchFamily="34" charset="0"/>
              </a:rPr>
              <a:t>Cohesión: Mejora la comunicación y coordinación del equipo, consiguiendo respuestas más rápidas a los problemas. Ayuda a identificar los puntos fuertes y débiles de cada equipo. Fortalece la capacidad de liderazgo y mejora la confianza mutua del equipo. Contribuye a evitar la desmotivación laboral</a:t>
            </a:r>
            <a:br>
              <a:rPr lang="es-ES" sz="2000" b="0" i="0" u="none" strike="noStrike" dirty="0">
                <a:solidFill>
                  <a:srgbClr val="000000"/>
                </a:solidFill>
                <a:effectLst/>
                <a:latin typeface="Source Sans Pro Light" panose="020B0403030403020204" pitchFamily="34" charset="0"/>
                <a:ea typeface="Source Sans Pro Light" panose="020B0403030403020204" pitchFamily="34" charset="0"/>
              </a:rPr>
            </a:br>
            <a:endParaRPr lang="es-ES" sz="2000" b="0" dirty="0">
              <a:effectLst/>
              <a:latin typeface="Source Sans Pro Light" panose="020B0403030403020204" pitchFamily="34" charset="0"/>
              <a:ea typeface="Source Sans Pro Light" panose="020B0403030403020204" pitchFamily="34" charset="0"/>
            </a:endParaRPr>
          </a:p>
          <a:p>
            <a:pPr rtl="0">
              <a:spcBef>
                <a:spcPts val="0"/>
              </a:spcBef>
              <a:spcAft>
                <a:spcPts val="0"/>
              </a:spcAft>
            </a:pPr>
            <a:r>
              <a:rPr lang="es-ES" sz="2000" b="0" i="0" u="none" strike="noStrike" dirty="0">
                <a:solidFill>
                  <a:srgbClr val="000000"/>
                </a:solidFill>
                <a:effectLst/>
                <a:latin typeface="Source Sans Pro Light" panose="020B0403030403020204" pitchFamily="34" charset="0"/>
                <a:ea typeface="Source Sans Pro Light" panose="020B0403030403020204" pitchFamily="34" charset="0"/>
              </a:rPr>
              <a:t>  </a:t>
            </a:r>
            <a:r>
              <a:rPr lang="es-ES" sz="2000" b="1" i="0" u="sng" strike="noStrike" dirty="0">
                <a:solidFill>
                  <a:srgbClr val="000000"/>
                </a:solidFill>
                <a:effectLst/>
                <a:latin typeface="Source Sans Pro Light" panose="020B0403030403020204" pitchFamily="34" charset="0"/>
                <a:ea typeface="Source Sans Pro Light" panose="020B0403030403020204" pitchFamily="34" charset="0"/>
              </a:rPr>
              <a:t>2. </a:t>
            </a:r>
            <a:r>
              <a:rPr lang="es-ES" sz="2000" b="0" i="0" u="none" strike="noStrike" dirty="0">
                <a:solidFill>
                  <a:srgbClr val="000000"/>
                </a:solidFill>
                <a:effectLst/>
                <a:latin typeface="Source Sans Pro Light" panose="020B0403030403020204" pitchFamily="34" charset="0"/>
                <a:ea typeface="Source Sans Pro Light" panose="020B0403030403020204" pitchFamily="34" charset="0"/>
              </a:rPr>
              <a:t>Asignación de roles y normas: para poder lograr un buen equipo se debe asignar a cada integrante un rol y este tiene que cumplirlo comprometiéndose independientemente de si le gusta mas o menos. Las normas son las que rigen el comportamiento del grupo y es esencial para tener coordinación.</a:t>
            </a:r>
          </a:p>
          <a:p>
            <a:pPr rtl="0">
              <a:spcBef>
                <a:spcPts val="0"/>
              </a:spcBef>
              <a:spcAft>
                <a:spcPts val="0"/>
              </a:spcAft>
            </a:pPr>
            <a:endParaRPr lang="es-ES" sz="1100" b="0" dirty="0">
              <a:effectLst/>
              <a:latin typeface="Source Sans Pro Light" panose="020B0403030403020204" pitchFamily="34" charset="0"/>
              <a:ea typeface="Source Sans Pro Light" panose="020B0403030403020204" pitchFamily="34" charset="0"/>
            </a:endParaRPr>
          </a:p>
          <a:p>
            <a:pPr rtl="0">
              <a:spcBef>
                <a:spcPts val="0"/>
              </a:spcBef>
              <a:spcAft>
                <a:spcPts val="0"/>
              </a:spcAft>
            </a:pPr>
            <a:r>
              <a:rPr lang="es-ES" sz="2000" b="0" i="0" u="none" strike="noStrike" dirty="0">
                <a:solidFill>
                  <a:srgbClr val="000000"/>
                </a:solidFill>
                <a:effectLst/>
                <a:latin typeface="Source Sans Pro Light" panose="020B0403030403020204" pitchFamily="34" charset="0"/>
                <a:ea typeface="Source Sans Pro Light" panose="020B0403030403020204" pitchFamily="34" charset="0"/>
              </a:rPr>
              <a:t>  </a:t>
            </a:r>
            <a:r>
              <a:rPr lang="es-ES" sz="2000" b="1" i="0" u="sng" strike="noStrike" dirty="0">
                <a:solidFill>
                  <a:srgbClr val="000000"/>
                </a:solidFill>
                <a:effectLst/>
                <a:latin typeface="Source Sans Pro Light" panose="020B0403030403020204" pitchFamily="34" charset="0"/>
                <a:ea typeface="Source Sans Pro Light" panose="020B0403030403020204" pitchFamily="34" charset="0"/>
              </a:rPr>
              <a:t>3. </a:t>
            </a:r>
            <a:r>
              <a:rPr lang="es-ES" sz="2000" b="0" i="0" u="none" strike="noStrike" dirty="0">
                <a:solidFill>
                  <a:srgbClr val="000000"/>
                </a:solidFill>
                <a:effectLst/>
                <a:latin typeface="Source Sans Pro Light" panose="020B0403030403020204" pitchFamily="34" charset="0"/>
                <a:ea typeface="Source Sans Pro Light" panose="020B0403030403020204" pitchFamily="34" charset="0"/>
              </a:rPr>
              <a:t>Comunicación: puede ser la mas importante ya que sin comunicación no se puede llevar a cabo una tarea en equipo.</a:t>
            </a:r>
          </a:p>
          <a:p>
            <a:pPr rtl="0">
              <a:spcBef>
                <a:spcPts val="0"/>
              </a:spcBef>
              <a:spcAft>
                <a:spcPts val="0"/>
              </a:spcAft>
            </a:pPr>
            <a:endParaRPr lang="es-ES" sz="1100" b="0" dirty="0">
              <a:effectLst/>
              <a:latin typeface="Source Sans Pro Light" panose="020B0403030403020204" pitchFamily="34" charset="0"/>
              <a:ea typeface="Source Sans Pro Light" panose="020B0403030403020204" pitchFamily="34" charset="0"/>
            </a:endParaRPr>
          </a:p>
          <a:p>
            <a:pPr rtl="0">
              <a:spcBef>
                <a:spcPts val="0"/>
              </a:spcBef>
              <a:spcAft>
                <a:spcPts val="0"/>
              </a:spcAft>
            </a:pPr>
            <a:r>
              <a:rPr lang="es-ES" sz="2000" b="0" i="0" u="none" strike="noStrike" dirty="0">
                <a:solidFill>
                  <a:srgbClr val="000000"/>
                </a:solidFill>
                <a:effectLst/>
                <a:latin typeface="Source Sans Pro Light" panose="020B0403030403020204" pitchFamily="34" charset="0"/>
                <a:ea typeface="Source Sans Pro Light" panose="020B0403030403020204" pitchFamily="34" charset="0"/>
              </a:rPr>
              <a:t>  </a:t>
            </a:r>
            <a:r>
              <a:rPr lang="es-ES" sz="2000" b="1" i="0" u="sng" strike="noStrike" dirty="0">
                <a:solidFill>
                  <a:srgbClr val="000000"/>
                </a:solidFill>
                <a:effectLst/>
                <a:latin typeface="Source Sans Pro Light" panose="020B0403030403020204" pitchFamily="34" charset="0"/>
                <a:ea typeface="Source Sans Pro Light" panose="020B0403030403020204" pitchFamily="34" charset="0"/>
              </a:rPr>
              <a:t>4. </a:t>
            </a:r>
            <a:r>
              <a:rPr lang="es-ES" sz="2000" b="0" i="0" u="none" strike="noStrike" dirty="0">
                <a:solidFill>
                  <a:srgbClr val="000000"/>
                </a:solidFill>
                <a:effectLst/>
                <a:latin typeface="Source Sans Pro Light" panose="020B0403030403020204" pitchFamily="34" charset="0"/>
                <a:ea typeface="Source Sans Pro Light" panose="020B0403030403020204" pitchFamily="34" charset="0"/>
              </a:rPr>
              <a:t>Interdependencia positiva: cada integrante debe saber hacer la tarea asignada sin depender del resto. Esto no significa ir por nuestra cuenta, significa prestar atención también a los demás para no tener malentendidos al poner todo el trabajo en común.</a:t>
            </a:r>
            <a:endParaRPr lang="es-ES" b="0" dirty="0">
              <a:effectLst/>
              <a:latin typeface="Source Sans Pro Light" panose="020B0403030403020204" pitchFamily="34" charset="0"/>
              <a:ea typeface="Source Sans Pro Light" panose="020B0403030403020204" pitchFamily="34" charset="0"/>
            </a:endParaRPr>
          </a:p>
          <a:p>
            <a:br>
              <a:rPr lang="es-ES" dirty="0"/>
            </a:br>
            <a:endParaRPr lang="es-ES" dirty="0"/>
          </a:p>
        </p:txBody>
      </p:sp>
    </p:spTree>
    <p:extLst>
      <p:ext uri="{BB962C8B-B14F-4D97-AF65-F5344CB8AC3E}">
        <p14:creationId xmlns:p14="http://schemas.microsoft.com/office/powerpoint/2010/main" val="12726604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p:cNvGraphicFramePr>
            <a:graphicFrameLocks noChangeAspect="1"/>
          </p:cNvGraphicFramePr>
          <p:nvPr>
            <p:custDataLst>
              <p:tags r:id="rId1"/>
            </p:custDataLst>
            <p:extLst>
              <p:ext uri="{D42A27DB-BD31-4B8C-83A1-F6EECF244321}">
                <p14:modId xmlns:p14="http://schemas.microsoft.com/office/powerpoint/2010/main" val="326217069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4" name="Slide Number Placeholder 3"/>
          <p:cNvSpPr>
            <a:spLocks noGrp="1"/>
          </p:cNvSpPr>
          <p:nvPr>
            <p:ph type="sldNum" sz="quarter" idx="4"/>
          </p:nvPr>
        </p:nvSpPr>
        <p:spPr>
          <a:xfrm>
            <a:off x="886777" y="6382206"/>
            <a:ext cx="358840" cy="215444"/>
          </a:xfrm>
          <a:prstGeom prst="rect">
            <a:avLst/>
          </a:prstGeom>
        </p:spPr>
        <p:txBody>
          <a:bodyPr/>
          <a:lstStyle/>
          <a:p>
            <a:fld id="{9EE92F51-9D7A-4895-B642-F19EBC2F5403}" type="slidenum">
              <a:rPr lang="en-US" smtClean="0"/>
              <a:pPr/>
              <a:t>5</a:t>
            </a:fld>
            <a:endParaRPr lang="en-US" dirty="0"/>
          </a:p>
        </p:txBody>
      </p:sp>
      <p:sp>
        <p:nvSpPr>
          <p:cNvPr id="8" name="Rectangle 7"/>
          <p:cNvSpPr/>
          <p:nvPr/>
        </p:nvSpPr>
        <p:spPr>
          <a:xfrm>
            <a:off x="3857627" y="3182608"/>
            <a:ext cx="1876423" cy="19608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s-ES" sz="1400" dirty="0">
                <a:solidFill>
                  <a:srgbClr val="000000"/>
                </a:solidFill>
                <a:latin typeface="Source Sans Pro Light" panose="020B0403030403020204" pitchFamily="34" charset="0"/>
                <a:ea typeface="Source Sans Pro Light" panose="020B0403030403020204" pitchFamily="34" charset="0"/>
              </a:rPr>
              <a:t>S</a:t>
            </a:r>
            <a:r>
              <a:rPr lang="es-ES" sz="1400" b="0" i="0" u="none" strike="noStrike" dirty="0">
                <a:solidFill>
                  <a:srgbClr val="000000"/>
                </a:solidFill>
                <a:effectLst/>
                <a:latin typeface="Source Sans Pro Light" panose="020B0403030403020204" pitchFamily="34" charset="0"/>
                <a:ea typeface="Source Sans Pro Light" panose="020B0403030403020204" pitchFamily="34" charset="0"/>
              </a:rPr>
              <a:t>e requiere que las responsabilidades sean compartidas, es decir, que haya implicación por parte de todos los integrantes del equipo.</a:t>
            </a:r>
            <a:endParaRPr lang="en-US" sz="1000" dirty="0">
              <a:solidFill>
                <a:schemeClr val="accent4"/>
              </a:solidFill>
              <a:latin typeface="Source Sans Pro Light" panose="020B0403030403020204" pitchFamily="34" charset="0"/>
              <a:ea typeface="Source Sans Pro Light" panose="020B0403030403020204" pitchFamily="34" charset="0"/>
            </a:endParaRPr>
          </a:p>
        </p:txBody>
      </p:sp>
      <p:sp>
        <p:nvSpPr>
          <p:cNvPr id="10" name="Chevron 9"/>
          <p:cNvSpPr/>
          <p:nvPr/>
        </p:nvSpPr>
        <p:spPr>
          <a:xfrm>
            <a:off x="7789484" y="2145044"/>
            <a:ext cx="2135762" cy="938972"/>
          </a:xfrm>
          <a:prstGeom prst="chevron">
            <a:avLst>
              <a:gd name="adj" fmla="val 20758"/>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horz" lIns="0" tIns="0" rIns="0" bIns="0" rtlCol="0" anchor="ctr" anchorCtr="0"/>
          <a:lstStyle/>
          <a:p>
            <a:pPr algn="ctr"/>
            <a:r>
              <a:rPr lang="es-ES" sz="2000" dirty="0" err="1">
                <a:solidFill>
                  <a:schemeClr val="accent4"/>
                </a:solidFill>
                <a:latin typeface="Source Sans Pro Black" panose="020B0803030403020204" pitchFamily="34" charset="-18"/>
                <a:ea typeface="Bebas Neue" charset="0"/>
                <a:cs typeface="Bebas Neue" charset="0"/>
              </a:rPr>
              <a:t>planificacion</a:t>
            </a:r>
            <a:endParaRPr lang="en-US" sz="2400" dirty="0">
              <a:solidFill>
                <a:schemeClr val="accent4"/>
              </a:solidFill>
              <a:latin typeface="Source Sans Pro Black" panose="020B0803030403020204" pitchFamily="34" charset="-18"/>
              <a:ea typeface="Bebas Neue" charset="0"/>
              <a:cs typeface="Bebas Neue" charset="0"/>
            </a:endParaRPr>
          </a:p>
        </p:txBody>
      </p:sp>
      <p:sp>
        <p:nvSpPr>
          <p:cNvPr id="11" name="Chevron 10"/>
          <p:cNvSpPr/>
          <p:nvPr/>
        </p:nvSpPr>
        <p:spPr>
          <a:xfrm>
            <a:off x="5822764" y="2145044"/>
            <a:ext cx="2135764" cy="938972"/>
          </a:xfrm>
          <a:prstGeom prst="chevron">
            <a:avLst>
              <a:gd name="adj" fmla="val 20758"/>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vert="horz" lIns="0" tIns="0" rIns="0" bIns="0" rtlCol="0" anchor="ctr" anchorCtr="0"/>
          <a:lstStyle/>
          <a:p>
            <a:pPr algn="ctr"/>
            <a:r>
              <a:rPr lang="es-ES" sz="2000" dirty="0" err="1">
                <a:solidFill>
                  <a:schemeClr val="accent4"/>
                </a:solidFill>
                <a:latin typeface="Source Sans Pro Black" panose="020B0803030403020204" pitchFamily="34" charset="-18"/>
                <a:ea typeface="Bebas Neue" charset="0"/>
                <a:cs typeface="Bebas Neue" charset="0"/>
              </a:rPr>
              <a:t>coordinacion</a:t>
            </a:r>
            <a:endParaRPr lang="en-US" sz="2400" dirty="0">
              <a:solidFill>
                <a:schemeClr val="accent4"/>
              </a:solidFill>
              <a:latin typeface="Source Sans Pro Black" panose="020B0803030403020204" pitchFamily="34" charset="-18"/>
              <a:ea typeface="Bebas Neue" charset="0"/>
              <a:cs typeface="Bebas Neue" charset="0"/>
            </a:endParaRPr>
          </a:p>
        </p:txBody>
      </p:sp>
      <p:sp>
        <p:nvSpPr>
          <p:cNvPr id="12" name="Pentagon 11"/>
          <p:cNvSpPr/>
          <p:nvPr/>
        </p:nvSpPr>
        <p:spPr>
          <a:xfrm>
            <a:off x="3781427" y="2145044"/>
            <a:ext cx="2314573" cy="938972"/>
          </a:xfrm>
          <a:prstGeom prst="homePlate">
            <a:avLst>
              <a:gd name="adj" fmla="val 21147"/>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vert="horz" lIns="0" tIns="0" rIns="0" bIns="0" rtlCol="0" anchor="ctr" anchorCtr="0"/>
          <a:lstStyle/>
          <a:p>
            <a:pPr algn="ctr"/>
            <a:r>
              <a:rPr lang="es-ES" sz="2000" dirty="0">
                <a:solidFill>
                  <a:schemeClr val="accent4"/>
                </a:solidFill>
                <a:latin typeface="Source Sans Pro Black" panose="020B0803030403020204" pitchFamily="34" charset="-18"/>
                <a:ea typeface="Bebas Neue" charset="0"/>
                <a:cs typeface="Bebas Neue" charset="0"/>
              </a:rPr>
              <a:t>responsabilidad</a:t>
            </a:r>
            <a:endParaRPr lang="en-US" sz="2000" dirty="0">
              <a:solidFill>
                <a:schemeClr val="accent4"/>
              </a:solidFill>
              <a:latin typeface="Source Sans Pro Black" panose="020B0803030403020204" pitchFamily="34" charset="-18"/>
              <a:ea typeface="Bebas Neue" charset="0"/>
              <a:cs typeface="Bebas Neue" charset="0"/>
            </a:endParaRPr>
          </a:p>
        </p:txBody>
      </p:sp>
      <p:sp>
        <p:nvSpPr>
          <p:cNvPr id="13" name="Rectangle 12"/>
          <p:cNvSpPr/>
          <p:nvPr/>
        </p:nvSpPr>
        <p:spPr>
          <a:xfrm>
            <a:off x="5838466" y="3182608"/>
            <a:ext cx="1876423" cy="19608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s-ES" sz="1400" dirty="0">
                <a:solidFill>
                  <a:srgbClr val="000000"/>
                </a:solidFill>
                <a:latin typeface="Source Sans Pro Light" panose="020B0403030403020204" pitchFamily="34" charset="0"/>
                <a:ea typeface="Source Sans Pro Light" panose="020B0403030403020204" pitchFamily="34" charset="0"/>
              </a:rPr>
              <a:t>L</a:t>
            </a:r>
            <a:r>
              <a:rPr lang="es-ES" sz="1400" b="0" i="0" u="none" strike="noStrike" dirty="0">
                <a:solidFill>
                  <a:srgbClr val="000000"/>
                </a:solidFill>
                <a:effectLst/>
                <a:latin typeface="Source Sans Pro Light" panose="020B0403030403020204" pitchFamily="34" charset="0"/>
                <a:ea typeface="Source Sans Pro Light" panose="020B0403030403020204" pitchFamily="34" charset="0"/>
              </a:rPr>
              <a:t>as actividades se hacen de forma coordinada lo que quiere decir que nadie debe ir por su cuenta y en esto influye directamente la comunicación.</a:t>
            </a:r>
            <a:endParaRPr lang="en-US" sz="1000" dirty="0">
              <a:solidFill>
                <a:schemeClr val="accent4"/>
              </a:solidFill>
              <a:latin typeface="Source Sans Pro Light" panose="020B0403030403020204" pitchFamily="34" charset="0"/>
              <a:ea typeface="Source Sans Pro Light" panose="020B0403030403020204" pitchFamily="34" charset="0"/>
            </a:endParaRPr>
          </a:p>
        </p:txBody>
      </p:sp>
      <p:sp>
        <p:nvSpPr>
          <p:cNvPr id="14" name="Rectangle 13"/>
          <p:cNvSpPr/>
          <p:nvPr/>
        </p:nvSpPr>
        <p:spPr>
          <a:xfrm>
            <a:off x="7819305" y="3182608"/>
            <a:ext cx="1876423" cy="19608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s-ES" sz="1400" dirty="0">
                <a:solidFill>
                  <a:srgbClr val="000000"/>
                </a:solidFill>
                <a:latin typeface="Source Sans Pro Light" panose="020B0403030403020204" pitchFamily="34" charset="0"/>
                <a:ea typeface="Source Sans Pro Light" panose="020B0403030403020204" pitchFamily="34" charset="0"/>
              </a:rPr>
              <a:t>S</a:t>
            </a:r>
            <a:r>
              <a:rPr lang="es-ES" sz="1400" b="0" i="0" u="none" strike="noStrike" dirty="0">
                <a:solidFill>
                  <a:srgbClr val="000000"/>
                </a:solidFill>
                <a:effectLst/>
                <a:latin typeface="Source Sans Pro Light" panose="020B0403030403020204" pitchFamily="34" charset="0"/>
                <a:ea typeface="Source Sans Pro Light" panose="020B0403030403020204" pitchFamily="34" charset="0"/>
              </a:rPr>
              <a:t>e necesita que los programas se planifiquen en un equipo apunten a un objetivo común, que básicamente es tener bien claro cual es el fin de ese trabajo.</a:t>
            </a:r>
            <a:endParaRPr lang="en-US" sz="1000" dirty="0">
              <a:solidFill>
                <a:schemeClr val="accent4"/>
              </a:solidFill>
              <a:latin typeface="Source Sans Pro Light" panose="020B0403030403020204" pitchFamily="34" charset="0"/>
              <a:ea typeface="Source Sans Pro Light" panose="020B0403030403020204" pitchFamily="34" charset="0"/>
            </a:endParaRPr>
          </a:p>
        </p:txBody>
      </p:sp>
      <p:sp>
        <p:nvSpPr>
          <p:cNvPr id="16" name="Oval 15"/>
          <p:cNvSpPr/>
          <p:nvPr/>
        </p:nvSpPr>
        <p:spPr>
          <a:xfrm>
            <a:off x="4477956" y="1546224"/>
            <a:ext cx="715963" cy="7159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6448201" y="1546224"/>
            <a:ext cx="715963" cy="7159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p:nvPr/>
        </p:nvSpPr>
        <p:spPr>
          <a:xfrm>
            <a:off x="8409525" y="1555749"/>
            <a:ext cx="715963" cy="7159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9"/>
          <p:cNvSpPr>
            <a:spLocks/>
          </p:cNvSpPr>
          <p:nvPr/>
        </p:nvSpPr>
        <p:spPr bwMode="auto">
          <a:xfrm>
            <a:off x="6445027" y="1554162"/>
            <a:ext cx="714375" cy="715963"/>
          </a:xfrm>
          <a:custGeom>
            <a:avLst/>
            <a:gdLst>
              <a:gd name="T0" fmla="*/ 109 w 450"/>
              <a:gd name="T1" fmla="*/ 32 h 451"/>
              <a:gd name="T2" fmla="*/ 225 w 450"/>
              <a:gd name="T3" fmla="*/ 0 h 451"/>
              <a:gd name="T4" fmla="*/ 450 w 450"/>
              <a:gd name="T5" fmla="*/ 226 h 451"/>
              <a:gd name="T6" fmla="*/ 225 w 450"/>
              <a:gd name="T7" fmla="*/ 451 h 451"/>
              <a:gd name="T8" fmla="*/ 0 w 450"/>
              <a:gd name="T9" fmla="*/ 226 h 451"/>
              <a:gd name="T10" fmla="*/ 26 w 450"/>
              <a:gd name="T11" fmla="*/ 119 h 451"/>
            </a:gdLst>
            <a:ahLst/>
            <a:cxnLst>
              <a:cxn ang="0">
                <a:pos x="T0" y="T1"/>
              </a:cxn>
              <a:cxn ang="0">
                <a:pos x="T2" y="T3"/>
              </a:cxn>
              <a:cxn ang="0">
                <a:pos x="T4" y="T5"/>
              </a:cxn>
              <a:cxn ang="0">
                <a:pos x="T6" y="T7"/>
              </a:cxn>
              <a:cxn ang="0">
                <a:pos x="T8" y="T9"/>
              </a:cxn>
              <a:cxn ang="0">
                <a:pos x="T10" y="T11"/>
              </a:cxn>
            </a:cxnLst>
            <a:rect l="0" t="0" r="r" b="b"/>
            <a:pathLst>
              <a:path w="450" h="451">
                <a:moveTo>
                  <a:pt x="109" y="32"/>
                </a:moveTo>
                <a:cubicBezTo>
                  <a:pt x="143" y="12"/>
                  <a:pt x="183" y="0"/>
                  <a:pt x="225" y="0"/>
                </a:cubicBezTo>
                <a:cubicBezTo>
                  <a:pt x="349" y="0"/>
                  <a:pt x="450" y="101"/>
                  <a:pt x="450" y="226"/>
                </a:cubicBezTo>
                <a:cubicBezTo>
                  <a:pt x="450" y="350"/>
                  <a:pt x="349" y="451"/>
                  <a:pt x="225" y="451"/>
                </a:cubicBezTo>
                <a:cubicBezTo>
                  <a:pt x="100" y="451"/>
                  <a:pt x="0" y="350"/>
                  <a:pt x="0" y="226"/>
                </a:cubicBezTo>
                <a:cubicBezTo>
                  <a:pt x="0" y="187"/>
                  <a:pt x="9" y="151"/>
                  <a:pt x="26" y="119"/>
                </a:cubicBezTo>
              </a:path>
            </a:pathLst>
          </a:custGeom>
          <a:noFill/>
          <a:ln w="31750" cap="rnd">
            <a:solidFill>
              <a:srgbClr val="19191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57"/>
          <p:cNvSpPr>
            <a:spLocks/>
          </p:cNvSpPr>
          <p:nvPr/>
        </p:nvSpPr>
        <p:spPr bwMode="auto">
          <a:xfrm>
            <a:off x="8411907" y="1553368"/>
            <a:ext cx="715963" cy="715963"/>
          </a:xfrm>
          <a:custGeom>
            <a:avLst/>
            <a:gdLst>
              <a:gd name="T0" fmla="*/ 110 w 451"/>
              <a:gd name="T1" fmla="*/ 32 h 451"/>
              <a:gd name="T2" fmla="*/ 225 w 451"/>
              <a:gd name="T3" fmla="*/ 0 h 451"/>
              <a:gd name="T4" fmla="*/ 451 w 451"/>
              <a:gd name="T5" fmla="*/ 226 h 451"/>
              <a:gd name="T6" fmla="*/ 225 w 451"/>
              <a:gd name="T7" fmla="*/ 451 h 451"/>
              <a:gd name="T8" fmla="*/ 0 w 451"/>
              <a:gd name="T9" fmla="*/ 226 h 451"/>
              <a:gd name="T10" fmla="*/ 27 w 451"/>
              <a:gd name="T11" fmla="*/ 119 h 451"/>
            </a:gdLst>
            <a:ahLst/>
            <a:cxnLst>
              <a:cxn ang="0">
                <a:pos x="T0" y="T1"/>
              </a:cxn>
              <a:cxn ang="0">
                <a:pos x="T2" y="T3"/>
              </a:cxn>
              <a:cxn ang="0">
                <a:pos x="T4" y="T5"/>
              </a:cxn>
              <a:cxn ang="0">
                <a:pos x="T6" y="T7"/>
              </a:cxn>
              <a:cxn ang="0">
                <a:pos x="T8" y="T9"/>
              </a:cxn>
              <a:cxn ang="0">
                <a:pos x="T10" y="T11"/>
              </a:cxn>
            </a:cxnLst>
            <a:rect l="0" t="0" r="r" b="b"/>
            <a:pathLst>
              <a:path w="451" h="451">
                <a:moveTo>
                  <a:pt x="110" y="32"/>
                </a:moveTo>
                <a:cubicBezTo>
                  <a:pt x="143" y="12"/>
                  <a:pt x="183" y="0"/>
                  <a:pt x="225" y="0"/>
                </a:cubicBezTo>
                <a:cubicBezTo>
                  <a:pt x="350" y="0"/>
                  <a:pt x="451" y="101"/>
                  <a:pt x="451" y="226"/>
                </a:cubicBezTo>
                <a:cubicBezTo>
                  <a:pt x="451" y="350"/>
                  <a:pt x="350" y="451"/>
                  <a:pt x="225" y="451"/>
                </a:cubicBezTo>
                <a:cubicBezTo>
                  <a:pt x="101" y="451"/>
                  <a:pt x="0" y="350"/>
                  <a:pt x="0" y="226"/>
                </a:cubicBezTo>
                <a:cubicBezTo>
                  <a:pt x="0" y="187"/>
                  <a:pt x="10" y="151"/>
                  <a:pt x="27" y="119"/>
                </a:cubicBezTo>
              </a:path>
            </a:pathLst>
          </a:custGeom>
          <a:noFill/>
          <a:ln w="31750" cap="rnd">
            <a:solidFill>
              <a:srgbClr val="19191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10"/>
          <p:cNvSpPr>
            <a:spLocks/>
          </p:cNvSpPr>
          <p:nvPr/>
        </p:nvSpPr>
        <p:spPr bwMode="auto">
          <a:xfrm>
            <a:off x="4478147" y="1546225"/>
            <a:ext cx="714375" cy="715963"/>
          </a:xfrm>
          <a:custGeom>
            <a:avLst/>
            <a:gdLst>
              <a:gd name="T0" fmla="*/ 109 w 450"/>
              <a:gd name="T1" fmla="*/ 32 h 451"/>
              <a:gd name="T2" fmla="*/ 225 w 450"/>
              <a:gd name="T3" fmla="*/ 0 h 451"/>
              <a:gd name="T4" fmla="*/ 450 w 450"/>
              <a:gd name="T5" fmla="*/ 226 h 451"/>
              <a:gd name="T6" fmla="*/ 225 w 450"/>
              <a:gd name="T7" fmla="*/ 451 h 451"/>
              <a:gd name="T8" fmla="*/ 0 w 450"/>
              <a:gd name="T9" fmla="*/ 226 h 451"/>
              <a:gd name="T10" fmla="*/ 26 w 450"/>
              <a:gd name="T11" fmla="*/ 119 h 451"/>
            </a:gdLst>
            <a:ahLst/>
            <a:cxnLst>
              <a:cxn ang="0">
                <a:pos x="T0" y="T1"/>
              </a:cxn>
              <a:cxn ang="0">
                <a:pos x="T2" y="T3"/>
              </a:cxn>
              <a:cxn ang="0">
                <a:pos x="T4" y="T5"/>
              </a:cxn>
              <a:cxn ang="0">
                <a:pos x="T6" y="T7"/>
              </a:cxn>
              <a:cxn ang="0">
                <a:pos x="T8" y="T9"/>
              </a:cxn>
              <a:cxn ang="0">
                <a:pos x="T10" y="T11"/>
              </a:cxn>
            </a:cxnLst>
            <a:rect l="0" t="0" r="r" b="b"/>
            <a:pathLst>
              <a:path w="450" h="451">
                <a:moveTo>
                  <a:pt x="109" y="32"/>
                </a:moveTo>
                <a:cubicBezTo>
                  <a:pt x="143" y="12"/>
                  <a:pt x="183" y="0"/>
                  <a:pt x="225" y="0"/>
                </a:cubicBezTo>
                <a:cubicBezTo>
                  <a:pt x="349" y="0"/>
                  <a:pt x="450" y="101"/>
                  <a:pt x="450" y="226"/>
                </a:cubicBezTo>
                <a:cubicBezTo>
                  <a:pt x="450" y="350"/>
                  <a:pt x="349" y="451"/>
                  <a:pt x="225" y="451"/>
                </a:cubicBezTo>
                <a:cubicBezTo>
                  <a:pt x="100" y="451"/>
                  <a:pt x="0" y="350"/>
                  <a:pt x="0" y="226"/>
                </a:cubicBezTo>
                <a:cubicBezTo>
                  <a:pt x="0" y="187"/>
                  <a:pt x="9" y="151"/>
                  <a:pt x="26" y="119"/>
                </a:cubicBezTo>
              </a:path>
            </a:pathLst>
          </a:custGeom>
          <a:noFill/>
          <a:ln w="31750" cap="rnd">
            <a:solidFill>
              <a:srgbClr val="19191E"/>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Rectangle 23"/>
          <p:cNvSpPr/>
          <p:nvPr/>
        </p:nvSpPr>
        <p:spPr>
          <a:xfrm>
            <a:off x="4521786" y="1611817"/>
            <a:ext cx="627095" cy="584775"/>
          </a:xfrm>
          <a:prstGeom prst="rect">
            <a:avLst/>
          </a:prstGeom>
          <a:noFill/>
        </p:spPr>
        <p:txBody>
          <a:bodyPr wrap="none">
            <a:spAutoFit/>
          </a:bodyPr>
          <a:lstStyle/>
          <a:p>
            <a:r>
              <a:rPr lang="en-US" sz="3200" dirty="0">
                <a:solidFill>
                  <a:schemeClr val="accent1"/>
                </a:solidFill>
                <a:latin typeface="Source Sans Pro Black" panose="020B0803030403020204" pitchFamily="34" charset="-18"/>
                <a:ea typeface="Bebas Neue" charset="0"/>
                <a:cs typeface="Bebas Neue" charset="0"/>
              </a:rPr>
              <a:t>01</a:t>
            </a:r>
          </a:p>
        </p:txBody>
      </p:sp>
      <p:sp>
        <p:nvSpPr>
          <p:cNvPr id="25" name="Rectangle 24"/>
          <p:cNvSpPr/>
          <p:nvPr/>
        </p:nvSpPr>
        <p:spPr>
          <a:xfrm>
            <a:off x="6484424" y="1611817"/>
            <a:ext cx="627095" cy="584775"/>
          </a:xfrm>
          <a:prstGeom prst="rect">
            <a:avLst/>
          </a:prstGeom>
          <a:noFill/>
        </p:spPr>
        <p:txBody>
          <a:bodyPr wrap="none">
            <a:spAutoFit/>
          </a:bodyPr>
          <a:lstStyle/>
          <a:p>
            <a:r>
              <a:rPr lang="pl-PL" sz="3200" dirty="0">
                <a:solidFill>
                  <a:schemeClr val="accent1"/>
                </a:solidFill>
                <a:latin typeface="Source Sans Pro Black" panose="020B0803030403020204" pitchFamily="34" charset="-18"/>
                <a:ea typeface="Bebas Neue" charset="0"/>
                <a:cs typeface="Bebas Neue" charset="0"/>
              </a:rPr>
              <a:t>02</a:t>
            </a:r>
            <a:endParaRPr lang="en-US" sz="3200" dirty="0">
              <a:solidFill>
                <a:schemeClr val="accent1"/>
              </a:solidFill>
              <a:latin typeface="Source Sans Pro Black" panose="020B0803030403020204" pitchFamily="34" charset="-18"/>
              <a:ea typeface="Bebas Neue" charset="0"/>
              <a:cs typeface="Bebas Neue" charset="0"/>
            </a:endParaRPr>
          </a:p>
        </p:txBody>
      </p:sp>
      <p:sp>
        <p:nvSpPr>
          <p:cNvPr id="26" name="Rectangle 25"/>
          <p:cNvSpPr/>
          <p:nvPr/>
        </p:nvSpPr>
        <p:spPr>
          <a:xfrm>
            <a:off x="8464703" y="1611817"/>
            <a:ext cx="627095" cy="584775"/>
          </a:xfrm>
          <a:prstGeom prst="rect">
            <a:avLst/>
          </a:prstGeom>
          <a:noFill/>
        </p:spPr>
        <p:txBody>
          <a:bodyPr wrap="none">
            <a:spAutoFit/>
          </a:bodyPr>
          <a:lstStyle/>
          <a:p>
            <a:r>
              <a:rPr lang="pl-PL" sz="3200" dirty="0">
                <a:solidFill>
                  <a:schemeClr val="accent1"/>
                </a:solidFill>
                <a:latin typeface="Source Sans Pro Black" panose="020B0803030403020204" pitchFamily="34" charset="-18"/>
                <a:ea typeface="Bebas Neue" charset="0"/>
                <a:cs typeface="Bebas Neue" charset="0"/>
              </a:rPr>
              <a:t>03</a:t>
            </a:r>
            <a:endParaRPr lang="en-US" sz="3200" dirty="0">
              <a:solidFill>
                <a:schemeClr val="accent1"/>
              </a:solidFill>
              <a:latin typeface="Source Sans Pro Black" panose="020B0803030403020204" pitchFamily="34" charset="-18"/>
              <a:ea typeface="Bebas Neue" charset="0"/>
              <a:cs typeface="Bebas Neue" charset="0"/>
            </a:endParaRPr>
          </a:p>
        </p:txBody>
      </p:sp>
      <p:sp>
        <p:nvSpPr>
          <p:cNvPr id="28" name="Rectangle 27"/>
          <p:cNvSpPr/>
          <p:nvPr/>
        </p:nvSpPr>
        <p:spPr>
          <a:xfrm>
            <a:off x="3857627" y="5183279"/>
            <a:ext cx="1876423" cy="5696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en-US" sz="1100" dirty="0">
              <a:solidFill>
                <a:schemeClr val="accent3"/>
              </a:solidFill>
              <a:latin typeface="Source Sans Pro Light" panose="020B0403030403020204" pitchFamily="34" charset="-18"/>
            </a:endParaRPr>
          </a:p>
        </p:txBody>
      </p:sp>
      <p:sp>
        <p:nvSpPr>
          <p:cNvPr id="29" name="Rectangle 28"/>
          <p:cNvSpPr/>
          <p:nvPr/>
        </p:nvSpPr>
        <p:spPr>
          <a:xfrm>
            <a:off x="5838466" y="5183279"/>
            <a:ext cx="1876423" cy="5696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en-US" sz="1100" dirty="0">
              <a:solidFill>
                <a:schemeClr val="accent3"/>
              </a:solidFill>
              <a:latin typeface="Source Sans Pro Light" panose="020B0403030403020204" pitchFamily="34" charset="-18"/>
            </a:endParaRPr>
          </a:p>
        </p:txBody>
      </p:sp>
      <p:sp>
        <p:nvSpPr>
          <p:cNvPr id="30" name="Rectangle 29"/>
          <p:cNvSpPr/>
          <p:nvPr/>
        </p:nvSpPr>
        <p:spPr>
          <a:xfrm>
            <a:off x="7819305" y="5183279"/>
            <a:ext cx="1876423" cy="5696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150000"/>
              </a:lnSpc>
            </a:pPr>
            <a:endParaRPr lang="en-US" sz="1100" dirty="0">
              <a:solidFill>
                <a:schemeClr val="accent3"/>
              </a:solidFill>
              <a:latin typeface="Source Sans Pro Light" panose="020B0403030403020204" pitchFamily="34" charset="-18"/>
            </a:endParaRPr>
          </a:p>
        </p:txBody>
      </p:sp>
      <p:cxnSp>
        <p:nvCxnSpPr>
          <p:cNvPr id="34" name="Straight Connector 33"/>
          <p:cNvCxnSpPr>
            <a:cxnSpLocks/>
          </p:cNvCxnSpPr>
          <p:nvPr/>
        </p:nvCxnSpPr>
        <p:spPr>
          <a:xfrm>
            <a:off x="2053907" y="1346848"/>
            <a:ext cx="90128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Content Placeholder 15"/>
          <p:cNvSpPr txBox="1">
            <a:spLocks/>
          </p:cNvSpPr>
          <p:nvPr/>
        </p:nvSpPr>
        <p:spPr>
          <a:xfrm>
            <a:off x="427290" y="260350"/>
            <a:ext cx="9268438" cy="553998"/>
          </a:xfrm>
          <a:prstGeom prst="rect">
            <a:avLst/>
          </a:prstGeom>
        </p:spPr>
        <p:txBody>
          <a:bodyPr wrap="square" lIns="0" tIns="0" rIns="0" bIns="0">
            <a:noAutofit/>
          </a:bodyPr>
          <a:lstStyle>
            <a:lvl1pPr marL="0" indent="0" algn="l" defTabSz="848899" rtl="0" eaLnBrk="1" latinLnBrk="0" hangingPunct="1">
              <a:lnSpc>
                <a:spcPct val="100000"/>
              </a:lnSpc>
              <a:spcBef>
                <a:spcPct val="0"/>
              </a:spcBef>
              <a:buFont typeface="Arial" panose="020B0604020202020204" pitchFamily="34" charset="0"/>
              <a:buNone/>
              <a:defRPr lang="pl-PL" sz="3600" b="1" i="0" kern="1200" cap="all" spc="-30" baseline="0" dirty="0" smtClean="0">
                <a:solidFill>
                  <a:schemeClr val="tx1"/>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Características</a:t>
            </a:r>
            <a:r>
              <a:rPr lang="en-US" dirty="0"/>
              <a:t> del </a:t>
            </a:r>
            <a:r>
              <a:rPr lang="en-US" dirty="0" err="1"/>
              <a:t>trabajo</a:t>
            </a:r>
            <a:r>
              <a:rPr lang="en-US" dirty="0"/>
              <a:t> </a:t>
            </a:r>
            <a:r>
              <a:rPr lang="en-US" dirty="0" err="1"/>
              <a:t>en</a:t>
            </a:r>
            <a:r>
              <a:rPr lang="en-US" dirty="0"/>
              <a:t> </a:t>
            </a:r>
            <a:r>
              <a:rPr lang="en-US" dirty="0" err="1"/>
              <a:t>equipo</a:t>
            </a:r>
            <a:endParaRPr lang="en-US" dirty="0"/>
          </a:p>
        </p:txBody>
      </p:sp>
      <p:sp>
        <p:nvSpPr>
          <p:cNvPr id="37" name="Content Placeholder 15"/>
          <p:cNvSpPr txBox="1">
            <a:spLocks/>
          </p:cNvSpPr>
          <p:nvPr/>
        </p:nvSpPr>
        <p:spPr>
          <a:xfrm>
            <a:off x="393679" y="858776"/>
            <a:ext cx="2016236" cy="419704"/>
          </a:xfrm>
          <a:prstGeom prst="rect">
            <a:avLst/>
          </a:prstGeom>
        </p:spPr>
        <p:txBody>
          <a:bodyPr lIns="0" tIns="0" rIns="0" bIns="0">
            <a:normAutofit lnSpcReduction="10000"/>
          </a:bodyPr>
          <a:lstStyle>
            <a:lvl1pPr marL="0" indent="0" algn="l" defTabSz="848899" rtl="0" eaLnBrk="1" latinLnBrk="0" hangingPunct="1">
              <a:lnSpc>
                <a:spcPct val="100000"/>
              </a:lnSpc>
              <a:spcBef>
                <a:spcPct val="0"/>
              </a:spcBef>
              <a:buFont typeface="Arial" panose="020B0604020202020204" pitchFamily="34" charset="0"/>
              <a:buNone/>
              <a:defRPr lang="pl-PL" sz="2800" b="0" i="0" kern="1200" spc="-30" baseline="0" dirty="0" smtClean="0">
                <a:solidFill>
                  <a:schemeClr val="tx1"/>
                </a:solidFill>
                <a:uFillTx/>
                <a:latin typeface="Source Sans Pro Light" panose="020B04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i="1" dirty="0"/>
              <a:t>3 </a:t>
            </a:r>
            <a:r>
              <a:rPr lang="en-US" i="1" dirty="0" err="1"/>
              <a:t>principales</a:t>
            </a:r>
            <a:endParaRPr lang="en-US" i="1" dirty="0"/>
          </a:p>
        </p:txBody>
      </p:sp>
      <p:sp>
        <p:nvSpPr>
          <p:cNvPr id="38" name="Title 1"/>
          <p:cNvSpPr txBox="1">
            <a:spLocks/>
          </p:cNvSpPr>
          <p:nvPr/>
        </p:nvSpPr>
        <p:spPr>
          <a:xfrm>
            <a:off x="393700" y="1969181"/>
            <a:ext cx="3207533" cy="914400"/>
          </a:xfrm>
          <a:prstGeom prst="rect">
            <a:avLst/>
          </a:prstGeom>
          <a:noFill/>
        </p:spPr>
        <p:txBody>
          <a:bodyPr lIns="0" tIns="0" rIns="0" bIns="0"/>
          <a:lstStyle>
            <a:lvl1pPr algn="l" defTabSz="848899" rtl="0" eaLnBrk="1" latinLnBrk="0" hangingPunct="1">
              <a:lnSpc>
                <a:spcPct val="100000"/>
              </a:lnSpc>
              <a:spcBef>
                <a:spcPct val="0"/>
              </a:spcBef>
              <a:buNone/>
              <a:defRPr sz="2400" b="0" i="0" kern="1200" baseline="0">
                <a:solidFill>
                  <a:schemeClr val="tx1">
                    <a:lumMod val="65000"/>
                    <a:lumOff val="35000"/>
                  </a:schemeClr>
                </a:solidFill>
                <a:uFillTx/>
                <a:latin typeface="+mj-lt"/>
                <a:ea typeface="+mj-ea"/>
                <a:cs typeface="+mj-cs"/>
              </a:defRPr>
            </a:lvl1pPr>
          </a:lstStyle>
          <a:p>
            <a:pPr>
              <a:lnSpc>
                <a:spcPct val="150000"/>
              </a:lnSpc>
            </a:pPr>
            <a:r>
              <a:rPr lang="en-US" sz="1400" dirty="0">
                <a:solidFill>
                  <a:schemeClr val="bg1">
                    <a:lumMod val="50000"/>
                  </a:schemeClr>
                </a:solidFill>
                <a:latin typeface="Source Sans Pro Light" panose="020B0403030403020204" pitchFamily="34" charset="-18"/>
              </a:rPr>
              <a:t>Las </a:t>
            </a:r>
            <a:r>
              <a:rPr lang="en-US" sz="1400" dirty="0" err="1">
                <a:solidFill>
                  <a:schemeClr val="bg1">
                    <a:lumMod val="50000"/>
                  </a:schemeClr>
                </a:solidFill>
                <a:latin typeface="Source Sans Pro Light" panose="020B0403030403020204" pitchFamily="34" charset="-18"/>
              </a:rPr>
              <a:t>características</a:t>
            </a:r>
            <a:r>
              <a:rPr lang="en-US" sz="1400" dirty="0">
                <a:solidFill>
                  <a:schemeClr val="bg1">
                    <a:lumMod val="50000"/>
                  </a:schemeClr>
                </a:solidFill>
                <a:latin typeface="Source Sans Pro Light" panose="020B0403030403020204" pitchFamily="34" charset="-18"/>
              </a:rPr>
              <a:t> del </a:t>
            </a:r>
            <a:r>
              <a:rPr lang="en-US" sz="1400" dirty="0" err="1">
                <a:solidFill>
                  <a:schemeClr val="bg1">
                    <a:lumMod val="50000"/>
                  </a:schemeClr>
                </a:solidFill>
                <a:latin typeface="Source Sans Pro Light" panose="020B0403030403020204" pitchFamily="34" charset="-18"/>
              </a:rPr>
              <a:t>trabajo</a:t>
            </a:r>
            <a:r>
              <a:rPr lang="en-US" sz="1400" dirty="0">
                <a:solidFill>
                  <a:schemeClr val="bg1">
                    <a:lumMod val="50000"/>
                  </a:schemeClr>
                </a:solidFill>
                <a:latin typeface="Source Sans Pro Light" panose="020B0403030403020204" pitchFamily="34" charset="-18"/>
              </a:rPr>
              <a:t> son </a:t>
            </a:r>
            <a:r>
              <a:rPr lang="en-US" sz="1400" dirty="0" err="1">
                <a:solidFill>
                  <a:schemeClr val="bg1">
                    <a:lumMod val="50000"/>
                  </a:schemeClr>
                </a:solidFill>
                <a:latin typeface="Source Sans Pro Light" panose="020B0403030403020204" pitchFamily="34" charset="-18"/>
              </a:rPr>
              <a:t>varias</a:t>
            </a:r>
            <a:r>
              <a:rPr lang="en-US" sz="1400" dirty="0">
                <a:solidFill>
                  <a:schemeClr val="bg1">
                    <a:lumMod val="50000"/>
                  </a:schemeClr>
                </a:solidFill>
                <a:latin typeface="Source Sans Pro Light" panose="020B0403030403020204" pitchFamily="34" charset="-18"/>
              </a:rPr>
              <a:t>, y </a:t>
            </a:r>
            <a:r>
              <a:rPr lang="en-US" sz="1400" dirty="0" err="1">
                <a:solidFill>
                  <a:schemeClr val="bg1">
                    <a:lumMod val="50000"/>
                  </a:schemeClr>
                </a:solidFill>
                <a:latin typeface="Source Sans Pro Light" panose="020B0403030403020204" pitchFamily="34" charset="-18"/>
              </a:rPr>
              <a:t>han</a:t>
            </a:r>
            <a:r>
              <a:rPr lang="en-US" sz="1400" dirty="0">
                <a:solidFill>
                  <a:schemeClr val="bg1">
                    <a:lumMod val="50000"/>
                  </a:schemeClr>
                </a:solidFill>
                <a:latin typeface="Source Sans Pro Light" panose="020B0403030403020204" pitchFamily="34" charset="-18"/>
              </a:rPr>
              <a:t> de </a:t>
            </a:r>
            <a:r>
              <a:rPr lang="en-US" sz="1400" dirty="0" err="1">
                <a:solidFill>
                  <a:schemeClr val="bg1">
                    <a:lumMod val="50000"/>
                  </a:schemeClr>
                </a:solidFill>
                <a:latin typeface="Source Sans Pro Light" panose="020B0403030403020204" pitchFamily="34" charset="-18"/>
              </a:rPr>
              <a:t>cumplirse</a:t>
            </a:r>
            <a:r>
              <a:rPr lang="en-US" sz="1400" dirty="0">
                <a:solidFill>
                  <a:schemeClr val="bg1">
                    <a:lumMod val="50000"/>
                  </a:schemeClr>
                </a:solidFill>
                <a:latin typeface="Source Sans Pro Light" panose="020B0403030403020204" pitchFamily="34" charset="-18"/>
              </a:rPr>
              <a:t> para que se </a:t>
            </a:r>
            <a:r>
              <a:rPr lang="en-US" sz="1400" dirty="0" err="1">
                <a:solidFill>
                  <a:schemeClr val="bg1">
                    <a:lumMod val="50000"/>
                  </a:schemeClr>
                </a:solidFill>
                <a:latin typeface="Source Sans Pro Light" panose="020B0403030403020204" pitchFamily="34" charset="-18"/>
              </a:rPr>
              <a:t>desarrollen</a:t>
            </a:r>
            <a:r>
              <a:rPr lang="en-US" sz="1400" dirty="0">
                <a:solidFill>
                  <a:schemeClr val="bg1">
                    <a:lumMod val="50000"/>
                  </a:schemeClr>
                </a:solidFill>
                <a:latin typeface="Source Sans Pro Light" panose="020B0403030403020204" pitchFamily="34" charset="-18"/>
              </a:rPr>
              <a:t> las </a:t>
            </a:r>
            <a:r>
              <a:rPr lang="en-US" sz="1400" dirty="0" err="1">
                <a:solidFill>
                  <a:schemeClr val="bg1">
                    <a:lumMod val="50000"/>
                  </a:schemeClr>
                </a:solidFill>
                <a:latin typeface="Source Sans Pro Light" panose="020B0403030403020204" pitchFamily="34" charset="-18"/>
              </a:rPr>
              <a:t>diferenctes</a:t>
            </a:r>
            <a:r>
              <a:rPr lang="en-US" sz="1400" dirty="0">
                <a:solidFill>
                  <a:schemeClr val="bg1">
                    <a:lumMod val="50000"/>
                  </a:schemeClr>
                </a:solidFill>
                <a:latin typeface="Source Sans Pro Light" panose="020B0403030403020204" pitchFamily="34" charset="-18"/>
              </a:rPr>
              <a:t> </a:t>
            </a:r>
            <a:r>
              <a:rPr lang="en-US" sz="1400" dirty="0" err="1">
                <a:solidFill>
                  <a:schemeClr val="bg1">
                    <a:lumMod val="50000"/>
                  </a:schemeClr>
                </a:solidFill>
                <a:latin typeface="Source Sans Pro Light" panose="020B0403030403020204" pitchFamily="34" charset="-18"/>
              </a:rPr>
              <a:t>actividades</a:t>
            </a:r>
            <a:r>
              <a:rPr lang="en-US" sz="1400" dirty="0">
                <a:solidFill>
                  <a:schemeClr val="bg1">
                    <a:lumMod val="50000"/>
                  </a:schemeClr>
                </a:solidFill>
                <a:latin typeface="Source Sans Pro Light" panose="020B0403030403020204" pitchFamily="34" charset="-18"/>
              </a:rPr>
              <a:t> de la </a:t>
            </a:r>
            <a:r>
              <a:rPr lang="en-US" sz="1400" dirty="0" err="1">
                <a:solidFill>
                  <a:schemeClr val="bg1">
                    <a:lumMod val="50000"/>
                  </a:schemeClr>
                </a:solidFill>
                <a:latin typeface="Source Sans Pro Light" panose="020B0403030403020204" pitchFamily="34" charset="-18"/>
              </a:rPr>
              <a:t>mejor</a:t>
            </a:r>
            <a:r>
              <a:rPr lang="en-US" sz="1400" dirty="0">
                <a:solidFill>
                  <a:schemeClr val="bg1">
                    <a:lumMod val="50000"/>
                  </a:schemeClr>
                </a:solidFill>
                <a:latin typeface="Source Sans Pro Light" panose="020B0403030403020204" pitchFamily="34" charset="-18"/>
              </a:rPr>
              <a:t> </a:t>
            </a:r>
            <a:r>
              <a:rPr lang="en-US" sz="1400" dirty="0" err="1">
                <a:solidFill>
                  <a:schemeClr val="bg1">
                    <a:lumMod val="50000"/>
                  </a:schemeClr>
                </a:solidFill>
                <a:latin typeface="Source Sans Pro Light" panose="020B0403030403020204" pitchFamily="34" charset="-18"/>
              </a:rPr>
              <a:t>manera</a:t>
            </a:r>
            <a:r>
              <a:rPr lang="en-US" sz="1400" dirty="0">
                <a:solidFill>
                  <a:schemeClr val="bg1">
                    <a:lumMod val="50000"/>
                  </a:schemeClr>
                </a:solidFill>
                <a:latin typeface="Source Sans Pro Light" panose="020B0403030403020204" pitchFamily="34" charset="-18"/>
              </a:rPr>
              <a:t> </a:t>
            </a:r>
            <a:r>
              <a:rPr lang="en-US" sz="1400" dirty="0" err="1">
                <a:solidFill>
                  <a:schemeClr val="bg1">
                    <a:lumMod val="50000"/>
                  </a:schemeClr>
                </a:solidFill>
                <a:latin typeface="Source Sans Pro Light" panose="020B0403030403020204" pitchFamily="34" charset="-18"/>
              </a:rPr>
              <a:t>posible</a:t>
            </a:r>
            <a:r>
              <a:rPr lang="en-US" sz="1400" dirty="0">
                <a:solidFill>
                  <a:schemeClr val="bg1">
                    <a:lumMod val="50000"/>
                  </a:schemeClr>
                </a:solidFill>
                <a:latin typeface="Source Sans Pro Light" panose="020B0403030403020204" pitchFamily="34" charset="-18"/>
              </a:rPr>
              <a:t>. Pero las 3 principals </a:t>
            </a:r>
            <a:r>
              <a:rPr lang="en-US" sz="1400" dirty="0" err="1">
                <a:solidFill>
                  <a:schemeClr val="bg1">
                    <a:lumMod val="50000"/>
                  </a:schemeClr>
                </a:solidFill>
                <a:latin typeface="Source Sans Pro Light" panose="020B0403030403020204" pitchFamily="34" charset="-18"/>
              </a:rPr>
              <a:t>características</a:t>
            </a:r>
            <a:r>
              <a:rPr lang="en-US" sz="1400" dirty="0">
                <a:solidFill>
                  <a:schemeClr val="bg1">
                    <a:lumMod val="50000"/>
                  </a:schemeClr>
                </a:solidFill>
                <a:latin typeface="Source Sans Pro Light" panose="020B0403030403020204" pitchFamily="34" charset="-18"/>
              </a:rPr>
              <a:t> y </a:t>
            </a:r>
            <a:r>
              <a:rPr lang="en-US" sz="1400" dirty="0" err="1">
                <a:solidFill>
                  <a:schemeClr val="bg1">
                    <a:lumMod val="50000"/>
                  </a:schemeClr>
                </a:solidFill>
                <a:latin typeface="Source Sans Pro Light" panose="020B0403030403020204" pitchFamily="34" charset="-18"/>
              </a:rPr>
              <a:t>más</a:t>
            </a:r>
            <a:r>
              <a:rPr lang="en-US" sz="1400" dirty="0">
                <a:solidFill>
                  <a:schemeClr val="bg1">
                    <a:lumMod val="50000"/>
                  </a:schemeClr>
                </a:solidFill>
                <a:latin typeface="Source Sans Pro Light" panose="020B0403030403020204" pitchFamily="34" charset="-18"/>
              </a:rPr>
              <a:t> </a:t>
            </a:r>
            <a:r>
              <a:rPr lang="en-US" sz="1400" dirty="0" err="1">
                <a:solidFill>
                  <a:schemeClr val="bg1">
                    <a:lumMod val="50000"/>
                  </a:schemeClr>
                </a:solidFill>
                <a:latin typeface="Source Sans Pro Light" panose="020B0403030403020204" pitchFamily="34" charset="-18"/>
              </a:rPr>
              <a:t>básicas</a:t>
            </a:r>
            <a:r>
              <a:rPr lang="en-US" sz="1400" dirty="0">
                <a:solidFill>
                  <a:schemeClr val="bg1">
                    <a:lumMod val="50000"/>
                  </a:schemeClr>
                </a:solidFill>
                <a:latin typeface="Source Sans Pro Light" panose="020B0403030403020204" pitchFamily="34" charset="-18"/>
              </a:rPr>
              <a:t> son:</a:t>
            </a:r>
          </a:p>
        </p:txBody>
      </p:sp>
    </p:spTree>
    <p:extLst>
      <p:ext uri="{BB962C8B-B14F-4D97-AF65-F5344CB8AC3E}">
        <p14:creationId xmlns:p14="http://schemas.microsoft.com/office/powerpoint/2010/main" val="1770685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76" name="Picture 44" descr="People first | Beneficios del trabajo en equipo">
            <a:extLst>
              <a:ext uri="{FF2B5EF4-FFF2-40B4-BE49-F238E27FC236}">
                <a16:creationId xmlns:a16="http://schemas.microsoft.com/office/drawing/2014/main" id="{17DD2A07-B5A9-40D3-9717-038EDB9EA480}"/>
              </a:ext>
            </a:extLst>
          </p:cNvPr>
          <p:cNvPicPr>
            <a:picLocks noChangeAspect="1" noChangeArrowheads="1"/>
          </p:cNvPicPr>
          <p:nvPr/>
        </p:nvPicPr>
        <p:blipFill rotWithShape="1">
          <a:blip r:embed="rId4">
            <a:alphaModFix/>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t="7707" b="7813"/>
          <a:stretch/>
        </p:blipFill>
        <p:spPr bwMode="auto">
          <a:xfrm>
            <a:off x="0" y="-8549"/>
            <a:ext cx="12192000" cy="686655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4" name="Object 13" hidden="1"/>
          <p:cNvGraphicFramePr>
            <a:graphicFrameLocks noChangeAspect="1"/>
          </p:cNvGraphicFramePr>
          <p:nvPr>
            <p:custDataLst>
              <p:tags r:id="rId1"/>
            </p:custDataLst>
            <p:extLst>
              <p:ext uri="{D42A27DB-BD31-4B8C-83A1-F6EECF244321}">
                <p14:modId xmlns:p14="http://schemas.microsoft.com/office/powerpoint/2010/main" val="186381539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1588" y="1588"/>
                        <a:ext cx="1587" cy="1587"/>
                      </a:xfrm>
                      <a:prstGeom prst="rect">
                        <a:avLst/>
                      </a:prstGeom>
                    </p:spPr>
                  </p:pic>
                </p:oleObj>
              </mc:Fallback>
            </mc:AlternateContent>
          </a:graphicData>
        </a:graphic>
      </p:graphicFrame>
      <p:sp>
        <p:nvSpPr>
          <p:cNvPr id="24" name="Rectangle 23"/>
          <p:cNvSpPr/>
          <p:nvPr/>
        </p:nvSpPr>
        <p:spPr>
          <a:xfrm flipH="1">
            <a:off x="0" y="-8549"/>
            <a:ext cx="4813310" cy="6866549"/>
          </a:xfrm>
          <a:prstGeom prst="rect">
            <a:avLst/>
          </a:prstGeom>
          <a:solidFill>
            <a:schemeClr val="tx1">
              <a:alpha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t-LT" sz="300"/>
          </a:p>
        </p:txBody>
      </p:sp>
      <p:sp>
        <p:nvSpPr>
          <p:cNvPr id="25" name="Rectangle 24"/>
          <p:cNvSpPr/>
          <p:nvPr/>
        </p:nvSpPr>
        <p:spPr>
          <a:xfrm flipH="1">
            <a:off x="452926" y="460315"/>
            <a:ext cx="4404995" cy="1107996"/>
          </a:xfrm>
          <a:prstGeom prst="rect">
            <a:avLst/>
          </a:prstGeom>
        </p:spPr>
        <p:txBody>
          <a:bodyPr wrap="square" lIns="0" tIns="0" rIns="0" bIns="0" anchor="ctr">
            <a:spAutoFit/>
          </a:bodyPr>
          <a:lstStyle/>
          <a:p>
            <a:pPr marL="0" marR="0" lvl="0" indent="0" algn="ctr" defTabSz="457200" eaLnBrk="1" fontAlgn="auto" latinLnBrk="0" hangingPunct="1">
              <a:spcBef>
                <a:spcPts val="0"/>
              </a:spcBef>
              <a:spcAft>
                <a:spcPts val="0"/>
              </a:spcAft>
              <a:buClrTx/>
              <a:buSzTx/>
              <a:buFontTx/>
              <a:buNone/>
              <a:tabLst/>
              <a:defRPr/>
            </a:pPr>
            <a:r>
              <a:rPr kumimoji="0" lang="en-US" sz="3600" b="1" u="none" strike="noStrike" kern="0" cap="all" spc="0" normalizeH="0" baseline="0" noProof="0" dirty="0">
                <a:ln>
                  <a:noFill/>
                </a:ln>
                <a:solidFill>
                  <a:schemeClr val="accent1"/>
                </a:solidFill>
                <a:effectLst/>
                <a:uLnTx/>
                <a:uFillTx/>
                <a:latin typeface="Source Sans Pro Black" charset="0"/>
                <a:ea typeface="Source Sans Pro Black" charset="0"/>
                <a:cs typeface="Source Sans Pro Black" charset="0"/>
              </a:rPr>
              <a:t>PORQUE TRABAJAR EN EQUIPO</a:t>
            </a:r>
            <a:endParaRPr kumimoji="0" lang="lt-LT" sz="3600" b="1" u="none" strike="noStrike" kern="0" cap="all" spc="0" normalizeH="0" baseline="0" noProof="0" dirty="0">
              <a:ln>
                <a:noFill/>
              </a:ln>
              <a:solidFill>
                <a:schemeClr val="accent1"/>
              </a:solidFill>
              <a:effectLst/>
              <a:uLnTx/>
              <a:uFillTx/>
              <a:latin typeface="Source Sans Pro Black" charset="0"/>
              <a:ea typeface="Source Sans Pro Black" charset="0"/>
              <a:cs typeface="Source Sans Pro Black" charset="0"/>
            </a:endParaRPr>
          </a:p>
        </p:txBody>
      </p:sp>
      <p:sp>
        <p:nvSpPr>
          <p:cNvPr id="26" name="Title 1"/>
          <p:cNvSpPr txBox="1">
            <a:spLocks/>
          </p:cNvSpPr>
          <p:nvPr/>
        </p:nvSpPr>
        <p:spPr>
          <a:xfrm>
            <a:off x="615298" y="1845910"/>
            <a:ext cx="4129562" cy="3358477"/>
          </a:xfrm>
          <a:prstGeom prst="rect">
            <a:avLst/>
          </a:prstGeom>
          <a:noFill/>
        </p:spPr>
        <p:txBody>
          <a:bodyPr lIns="0" tIns="0" rIns="0" bIns="0"/>
          <a:lstStyle>
            <a:lvl1pPr algn="l" defTabSz="848899" rtl="0" eaLnBrk="1" latinLnBrk="0" hangingPunct="1">
              <a:lnSpc>
                <a:spcPct val="100000"/>
              </a:lnSpc>
              <a:spcBef>
                <a:spcPct val="0"/>
              </a:spcBef>
              <a:buNone/>
              <a:defRPr sz="2400" b="0" i="0" kern="1200" baseline="0">
                <a:solidFill>
                  <a:schemeClr val="tx1">
                    <a:lumMod val="65000"/>
                    <a:lumOff val="35000"/>
                  </a:schemeClr>
                </a:solidFill>
                <a:uFillTx/>
                <a:latin typeface="+mj-lt"/>
                <a:ea typeface="+mj-ea"/>
                <a:cs typeface="+mj-cs"/>
              </a:defRPr>
            </a:lvl1pPr>
          </a:lstStyle>
          <a:p>
            <a:pPr rtl="0">
              <a:spcBef>
                <a:spcPts val="0"/>
              </a:spcBef>
              <a:spcAft>
                <a:spcPts val="0"/>
              </a:spcAft>
            </a:pPr>
            <a:r>
              <a:rPr lang="es-ES" sz="1800" b="0" i="0" u="none" strike="noStrike" dirty="0">
                <a:solidFill>
                  <a:srgbClr val="000000"/>
                </a:solidFill>
                <a:effectLst/>
                <a:latin typeface="Arial" panose="020B0604020202020204" pitchFamily="34" charset="0"/>
              </a:rPr>
              <a:t> </a:t>
            </a:r>
            <a:r>
              <a:rPr lang="es-ES" sz="2000" b="0" i="0" u="none" strike="noStrike" dirty="0">
                <a:solidFill>
                  <a:schemeClr val="tx2"/>
                </a:solidFill>
                <a:effectLst/>
                <a:latin typeface="Source Sans Pro Light" panose="020B0403030403020204" pitchFamily="34" charset="0"/>
                <a:ea typeface="Source Sans Pro Light" panose="020B0403030403020204" pitchFamily="34" charset="0"/>
              </a:rPr>
              <a:t>Cuando estos trabajan en equipo, las actividades fluyen de manera mas </a:t>
            </a:r>
            <a:r>
              <a:rPr lang="es-ES" sz="2000" b="0" i="0" u="none" strike="noStrike" dirty="0" err="1">
                <a:solidFill>
                  <a:schemeClr val="tx2"/>
                </a:solidFill>
                <a:effectLst/>
                <a:latin typeface="Source Sans Pro Light" panose="020B0403030403020204" pitchFamily="34" charset="0"/>
                <a:ea typeface="Source Sans Pro Light" panose="020B0403030403020204" pitchFamily="34" charset="0"/>
              </a:rPr>
              <a:t>rapida</a:t>
            </a:r>
            <a:r>
              <a:rPr lang="es-ES" sz="2000" b="0" i="0" u="none" strike="noStrike" dirty="0">
                <a:solidFill>
                  <a:schemeClr val="tx2"/>
                </a:solidFill>
                <a:effectLst/>
                <a:latin typeface="Source Sans Pro Light" panose="020B0403030403020204" pitchFamily="34" charset="0"/>
                <a:ea typeface="Source Sans Pro Light" panose="020B0403030403020204" pitchFamily="34" charset="0"/>
              </a:rPr>
              <a:t> y eficiente, sin embargo no es </a:t>
            </a:r>
            <a:r>
              <a:rPr lang="es-ES" sz="2000" b="0" i="0" u="none" strike="noStrike" dirty="0" err="1">
                <a:solidFill>
                  <a:schemeClr val="tx2"/>
                </a:solidFill>
                <a:effectLst/>
                <a:latin typeface="Source Sans Pro Light" panose="020B0403030403020204" pitchFamily="34" charset="0"/>
                <a:ea typeface="Source Sans Pro Light" panose="020B0403030403020204" pitchFamily="34" charset="0"/>
              </a:rPr>
              <a:t>facil</a:t>
            </a:r>
            <a:r>
              <a:rPr lang="es-ES" sz="2000" b="0" i="0" u="none" strike="noStrike" dirty="0">
                <a:solidFill>
                  <a:schemeClr val="tx2"/>
                </a:solidFill>
                <a:effectLst/>
                <a:latin typeface="Source Sans Pro Light" panose="020B0403030403020204" pitchFamily="34" charset="0"/>
                <a:ea typeface="Source Sans Pro Light" panose="020B0403030403020204" pitchFamily="34" charset="0"/>
              </a:rPr>
              <a:t> que los miembros de un mismo grupo se entiendan entre si con el objetivo de llegar a una </a:t>
            </a:r>
            <a:r>
              <a:rPr lang="es-ES" sz="2000" b="0" i="0" u="none" strike="noStrike" dirty="0" err="1">
                <a:solidFill>
                  <a:schemeClr val="tx2"/>
                </a:solidFill>
                <a:effectLst/>
                <a:latin typeface="Source Sans Pro Light" panose="020B0403030403020204" pitchFamily="34" charset="0"/>
                <a:ea typeface="Source Sans Pro Light" panose="020B0403030403020204" pitchFamily="34" charset="0"/>
              </a:rPr>
              <a:t>conclusion</a:t>
            </a:r>
            <a:r>
              <a:rPr lang="es-ES" sz="2000" b="0" i="0" u="none" strike="noStrike" dirty="0">
                <a:solidFill>
                  <a:schemeClr val="tx2"/>
                </a:solidFill>
                <a:effectLst/>
                <a:latin typeface="Source Sans Pro Light" panose="020B0403030403020204" pitchFamily="34" charset="0"/>
                <a:ea typeface="Source Sans Pro Light" panose="020B0403030403020204" pitchFamily="34" charset="0"/>
              </a:rPr>
              <a:t> final, llegar a un entendimiento no </a:t>
            </a:r>
            <a:r>
              <a:rPr lang="es-ES" sz="2000" b="0" i="0" u="none" strike="noStrike" dirty="0" err="1">
                <a:solidFill>
                  <a:schemeClr val="tx2"/>
                </a:solidFill>
                <a:effectLst/>
                <a:latin typeface="Source Sans Pro Light" panose="020B0403030403020204" pitchFamily="34" charset="0"/>
                <a:ea typeface="Source Sans Pro Light" panose="020B0403030403020204" pitchFamily="34" charset="0"/>
              </a:rPr>
              <a:t>deberia</a:t>
            </a:r>
            <a:r>
              <a:rPr lang="es-ES" sz="2000" b="0" i="0" u="none" strike="noStrike" dirty="0">
                <a:solidFill>
                  <a:schemeClr val="tx2"/>
                </a:solidFill>
                <a:effectLst/>
                <a:latin typeface="Source Sans Pro Light" panose="020B0403030403020204" pitchFamily="34" charset="0"/>
                <a:ea typeface="Source Sans Pro Light" panose="020B0403030403020204" pitchFamily="34" charset="0"/>
              </a:rPr>
              <a:t> ser </a:t>
            </a:r>
            <a:r>
              <a:rPr lang="es-ES" sz="2000" b="0" i="0" u="none" strike="noStrike" dirty="0" err="1">
                <a:solidFill>
                  <a:schemeClr val="tx2"/>
                </a:solidFill>
                <a:effectLst/>
                <a:latin typeface="Source Sans Pro Light" panose="020B0403030403020204" pitchFamily="34" charset="0"/>
                <a:ea typeface="Source Sans Pro Light" panose="020B0403030403020204" pitchFamily="34" charset="0"/>
              </a:rPr>
              <a:t>dificil</a:t>
            </a:r>
            <a:r>
              <a:rPr lang="es-ES" sz="2000" b="0" i="0" u="none" strike="noStrike" dirty="0">
                <a:solidFill>
                  <a:schemeClr val="tx2"/>
                </a:solidFill>
                <a:effectLst/>
                <a:latin typeface="Source Sans Pro Light" panose="020B0403030403020204" pitchFamily="34" charset="0"/>
                <a:ea typeface="Source Sans Pro Light" panose="020B0403030403020204" pitchFamily="34" charset="0"/>
              </a:rPr>
              <a:t> si los participantes este equipo ponen de su parte. Trabajar en equipo te da grandes beneficios como son una mayor productividad que a su vez trae unos mejores resultados</a:t>
            </a:r>
            <a:endParaRPr lang="es-ES" sz="2000" b="0" dirty="0">
              <a:solidFill>
                <a:schemeClr val="tx2"/>
              </a:solidFill>
              <a:effectLst/>
              <a:latin typeface="Source Sans Pro Light" panose="020B0403030403020204" pitchFamily="34" charset="0"/>
              <a:ea typeface="Source Sans Pro Light" panose="020B0403030403020204" pitchFamily="34" charset="0"/>
            </a:endParaRPr>
          </a:p>
          <a:p>
            <a:br>
              <a:rPr lang="es-ES" sz="1600" dirty="0"/>
            </a:br>
            <a:endParaRPr lang="en-US" sz="2000" dirty="0">
              <a:solidFill>
                <a:schemeClr val="bg1">
                  <a:lumMod val="95000"/>
                </a:schemeClr>
              </a:solidFill>
              <a:latin typeface="Source Sans Pro Light" panose="020B0403030403020204" pitchFamily="34" charset="-18"/>
            </a:endParaRPr>
          </a:p>
        </p:txBody>
      </p:sp>
      <p:sp>
        <p:nvSpPr>
          <p:cNvPr id="59" name="Rectangle 58"/>
          <p:cNvSpPr/>
          <p:nvPr/>
        </p:nvSpPr>
        <p:spPr>
          <a:xfrm>
            <a:off x="365794" y="326495"/>
            <a:ext cx="4825331" cy="6071190"/>
          </a:xfrm>
          <a:prstGeom prst="rect">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9" name="Straight Connector 18"/>
          <p:cNvCxnSpPr>
            <a:cxnSpLocks/>
          </p:cNvCxnSpPr>
          <p:nvPr/>
        </p:nvCxnSpPr>
        <p:spPr>
          <a:xfrm>
            <a:off x="692333" y="1623223"/>
            <a:ext cx="398309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Oval 41"/>
          <p:cNvSpPr/>
          <p:nvPr/>
        </p:nvSpPr>
        <p:spPr>
          <a:xfrm>
            <a:off x="7566223" y="1984881"/>
            <a:ext cx="2876544" cy="2876544"/>
          </a:xfrm>
          <a:prstGeom prst="ellipse">
            <a:avLst/>
          </a:prstGeom>
          <a:no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7521610" y="1940268"/>
            <a:ext cx="2965768" cy="2965768"/>
          </a:xfrm>
          <a:prstGeom prst="ellipse">
            <a:avLst/>
          </a:prstGeom>
          <a:noFill/>
          <a:ln w="317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7396887" y="2379990"/>
            <a:ext cx="666045" cy="66604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7339912" y="3203019"/>
            <a:ext cx="384884" cy="38488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7944038" y="2116156"/>
            <a:ext cx="297701" cy="2977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9781393" y="4242129"/>
            <a:ext cx="474373" cy="47437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10169141" y="4011741"/>
            <a:ext cx="278538" cy="2785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9632542" y="2064962"/>
            <a:ext cx="297701" cy="29770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9958065" y="2297680"/>
            <a:ext cx="164620" cy="1646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8159429" y="4589036"/>
            <a:ext cx="164620" cy="1646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8357684" y="4512788"/>
            <a:ext cx="658099" cy="6580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3"/>
          <p:cNvSpPr>
            <a:spLocks noEditPoints="1"/>
          </p:cNvSpPr>
          <p:nvPr/>
        </p:nvSpPr>
        <p:spPr bwMode="auto">
          <a:xfrm>
            <a:off x="3988167" y="5269688"/>
            <a:ext cx="687257" cy="776288"/>
          </a:xfrm>
          <a:custGeom>
            <a:avLst/>
            <a:gdLst>
              <a:gd name="T0" fmla="*/ 435 w 1487"/>
              <a:gd name="T1" fmla="*/ 1680 h 1680"/>
              <a:gd name="T2" fmla="*/ 346 w 1487"/>
              <a:gd name="T3" fmla="*/ 1283 h 1680"/>
              <a:gd name="T4" fmla="*/ 627 w 1487"/>
              <a:gd name="T5" fmla="*/ 1194 h 1680"/>
              <a:gd name="T6" fmla="*/ 654 w 1487"/>
              <a:gd name="T7" fmla="*/ 1074 h 1680"/>
              <a:gd name="T8" fmla="*/ 299 w 1487"/>
              <a:gd name="T9" fmla="*/ 672 h 1680"/>
              <a:gd name="T10" fmla="*/ 66 w 1487"/>
              <a:gd name="T11" fmla="*/ 441 h 1680"/>
              <a:gd name="T12" fmla="*/ 252 w 1487"/>
              <a:gd name="T13" fmla="*/ 0 h 1680"/>
              <a:gd name="T14" fmla="*/ 979 w 1487"/>
              <a:gd name="T15" fmla="*/ 14 h 1680"/>
              <a:gd name="T16" fmla="*/ 252 w 1487"/>
              <a:gd name="T17" fmla="*/ 28 h 1680"/>
              <a:gd name="T18" fmla="*/ 90 w 1487"/>
              <a:gd name="T19" fmla="*/ 426 h 1680"/>
              <a:gd name="T20" fmla="*/ 327 w 1487"/>
              <a:gd name="T21" fmla="*/ 668 h 1680"/>
              <a:gd name="T22" fmla="*/ 682 w 1487"/>
              <a:gd name="T23" fmla="*/ 1074 h 1680"/>
              <a:gd name="T24" fmla="*/ 627 w 1487"/>
              <a:gd name="T25" fmla="*/ 1222 h 1680"/>
              <a:gd name="T26" fmla="*/ 374 w 1487"/>
              <a:gd name="T27" fmla="*/ 1283 h 1680"/>
              <a:gd name="T28" fmla="*/ 435 w 1487"/>
              <a:gd name="T29" fmla="*/ 1652 h 1680"/>
              <a:gd name="T30" fmla="*/ 1113 w 1487"/>
              <a:gd name="T31" fmla="*/ 1591 h 1680"/>
              <a:gd name="T32" fmla="*/ 1051 w 1487"/>
              <a:gd name="T33" fmla="*/ 1222 h 1680"/>
              <a:gd name="T34" fmla="*/ 804 w 1487"/>
              <a:gd name="T35" fmla="*/ 1167 h 1680"/>
              <a:gd name="T36" fmla="*/ 845 w 1487"/>
              <a:gd name="T37" fmla="*/ 1024 h 1680"/>
              <a:gd name="T38" fmla="*/ 1005 w 1487"/>
              <a:gd name="T39" fmla="*/ 963 h 1680"/>
              <a:gd name="T40" fmla="*/ 851 w 1487"/>
              <a:gd name="T41" fmla="*/ 1051 h 1680"/>
              <a:gd name="T42" fmla="*/ 832 w 1487"/>
              <a:gd name="T43" fmla="*/ 1167 h 1680"/>
              <a:gd name="T44" fmla="*/ 1051 w 1487"/>
              <a:gd name="T45" fmla="*/ 1194 h 1680"/>
              <a:gd name="T46" fmla="*/ 1141 w 1487"/>
              <a:gd name="T47" fmla="*/ 1591 h 1680"/>
              <a:gd name="T48" fmla="*/ 1109 w 1487"/>
              <a:gd name="T49" fmla="*/ 864 h 1680"/>
              <a:gd name="T50" fmla="*/ 1097 w 1487"/>
              <a:gd name="T51" fmla="*/ 842 h 1680"/>
              <a:gd name="T52" fmla="*/ 1140 w 1487"/>
              <a:gd name="T53" fmla="*/ 793 h 1680"/>
              <a:gd name="T54" fmla="*/ 1121 w 1487"/>
              <a:gd name="T55" fmla="*/ 857 h 1680"/>
              <a:gd name="T56" fmla="*/ 1160 w 1487"/>
              <a:gd name="T57" fmla="*/ 754 h 1680"/>
              <a:gd name="T58" fmla="*/ 1146 w 1487"/>
              <a:gd name="T59" fmla="*/ 736 h 1680"/>
              <a:gd name="T60" fmla="*/ 1192 w 1487"/>
              <a:gd name="T61" fmla="*/ 618 h 1680"/>
              <a:gd name="T62" fmla="*/ 1442 w 1487"/>
              <a:gd name="T63" fmla="*/ 197 h 1680"/>
              <a:gd name="T64" fmla="*/ 1235 w 1487"/>
              <a:gd name="T65" fmla="*/ 28 h 1680"/>
              <a:gd name="T66" fmla="*/ 1235 w 1487"/>
              <a:gd name="T67" fmla="*/ 0 h 1680"/>
              <a:gd name="T68" fmla="*/ 1469 w 1487"/>
              <a:gd name="T69" fmla="*/ 190 h 1680"/>
              <a:gd name="T70" fmla="*/ 1207 w 1487"/>
              <a:gd name="T71" fmla="*/ 642 h 1680"/>
              <a:gd name="T72" fmla="*/ 1173 w 1487"/>
              <a:gd name="T73" fmla="*/ 744 h 1680"/>
              <a:gd name="T74" fmla="*/ 285 w 1487"/>
              <a:gd name="T75" fmla="*/ 450 h 1680"/>
              <a:gd name="T76" fmla="*/ 163 w 1487"/>
              <a:gd name="T77" fmla="*/ 227 h 1680"/>
              <a:gd name="T78" fmla="*/ 252 w 1487"/>
              <a:gd name="T79" fmla="*/ 150 h 1680"/>
              <a:gd name="T80" fmla="*/ 323 w 1487"/>
              <a:gd name="T81" fmla="*/ 412 h 1680"/>
              <a:gd name="T82" fmla="*/ 285 w 1487"/>
              <a:gd name="T83" fmla="*/ 450 h 1680"/>
              <a:gd name="T84" fmla="*/ 278 w 1487"/>
              <a:gd name="T85" fmla="*/ 419 h 1680"/>
              <a:gd name="T86" fmla="*/ 295 w 1487"/>
              <a:gd name="T87" fmla="*/ 412 h 1680"/>
              <a:gd name="T88" fmla="*/ 252 w 1487"/>
              <a:gd name="T89" fmla="*/ 178 h 1680"/>
              <a:gd name="T90" fmla="*/ 1202 w 1487"/>
              <a:gd name="T91" fmla="*/ 449 h 1680"/>
              <a:gd name="T92" fmla="*/ 1164 w 1487"/>
              <a:gd name="T93" fmla="*/ 411 h 1680"/>
              <a:gd name="T94" fmla="*/ 1235 w 1487"/>
              <a:gd name="T95" fmla="*/ 150 h 1680"/>
              <a:gd name="T96" fmla="*/ 1228 w 1487"/>
              <a:gd name="T97" fmla="*/ 439 h 1680"/>
              <a:gd name="T98" fmla="*/ 1192 w 1487"/>
              <a:gd name="T99" fmla="*/ 178 h 1680"/>
              <a:gd name="T100" fmla="*/ 1198 w 1487"/>
              <a:gd name="T101" fmla="*/ 420 h 1680"/>
              <a:gd name="T102" fmla="*/ 1296 w 1487"/>
              <a:gd name="T103" fmla="*/ 234 h 1680"/>
              <a:gd name="T104" fmla="*/ 1192 w 1487"/>
              <a:gd name="T105" fmla="*/ 178 h 1680"/>
              <a:gd name="T106" fmla="*/ 1055 w 1487"/>
              <a:gd name="T107" fmla="*/ 28 h 1680"/>
              <a:gd name="T108" fmla="*/ 1055 w 1487"/>
              <a:gd name="T109" fmla="*/ 0 h 1680"/>
              <a:gd name="T110" fmla="*/ 1179 w 1487"/>
              <a:gd name="T111" fmla="*/ 14 h 1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87" h="1680">
                <a:moveTo>
                  <a:pt x="1051" y="1680"/>
                </a:moveTo>
                <a:cubicBezTo>
                  <a:pt x="435" y="1680"/>
                  <a:pt x="435" y="1680"/>
                  <a:pt x="435" y="1680"/>
                </a:cubicBezTo>
                <a:cubicBezTo>
                  <a:pt x="386" y="1680"/>
                  <a:pt x="346" y="1640"/>
                  <a:pt x="346" y="1591"/>
                </a:cubicBezTo>
                <a:cubicBezTo>
                  <a:pt x="346" y="1283"/>
                  <a:pt x="346" y="1283"/>
                  <a:pt x="346" y="1283"/>
                </a:cubicBezTo>
                <a:cubicBezTo>
                  <a:pt x="346" y="1234"/>
                  <a:pt x="386" y="1194"/>
                  <a:pt x="435" y="1194"/>
                </a:cubicBezTo>
                <a:cubicBezTo>
                  <a:pt x="627" y="1194"/>
                  <a:pt x="627" y="1194"/>
                  <a:pt x="627" y="1194"/>
                </a:cubicBezTo>
                <a:cubicBezTo>
                  <a:pt x="642" y="1194"/>
                  <a:pt x="654" y="1182"/>
                  <a:pt x="654" y="1167"/>
                </a:cubicBezTo>
                <a:cubicBezTo>
                  <a:pt x="654" y="1074"/>
                  <a:pt x="654" y="1074"/>
                  <a:pt x="654" y="1074"/>
                </a:cubicBezTo>
                <a:cubicBezTo>
                  <a:pt x="654" y="1063"/>
                  <a:pt x="647" y="1053"/>
                  <a:pt x="635" y="1051"/>
                </a:cubicBezTo>
                <a:cubicBezTo>
                  <a:pt x="457" y="1006"/>
                  <a:pt x="322" y="854"/>
                  <a:pt x="299" y="672"/>
                </a:cubicBezTo>
                <a:cubicBezTo>
                  <a:pt x="298" y="660"/>
                  <a:pt x="291" y="649"/>
                  <a:pt x="280" y="643"/>
                </a:cubicBezTo>
                <a:cubicBezTo>
                  <a:pt x="184" y="582"/>
                  <a:pt x="111" y="514"/>
                  <a:pt x="66" y="441"/>
                </a:cubicBezTo>
                <a:cubicBezTo>
                  <a:pt x="0" y="336"/>
                  <a:pt x="4" y="247"/>
                  <a:pt x="18" y="190"/>
                </a:cubicBezTo>
                <a:cubicBezTo>
                  <a:pt x="47" y="78"/>
                  <a:pt x="143" y="0"/>
                  <a:pt x="252" y="0"/>
                </a:cubicBezTo>
                <a:cubicBezTo>
                  <a:pt x="965" y="0"/>
                  <a:pt x="965" y="0"/>
                  <a:pt x="965" y="0"/>
                </a:cubicBezTo>
                <a:cubicBezTo>
                  <a:pt x="973" y="0"/>
                  <a:pt x="979" y="6"/>
                  <a:pt x="979" y="14"/>
                </a:cubicBezTo>
                <a:cubicBezTo>
                  <a:pt x="979" y="22"/>
                  <a:pt x="973" y="28"/>
                  <a:pt x="965" y="28"/>
                </a:cubicBezTo>
                <a:cubicBezTo>
                  <a:pt x="252" y="28"/>
                  <a:pt x="252" y="28"/>
                  <a:pt x="252" y="28"/>
                </a:cubicBezTo>
                <a:cubicBezTo>
                  <a:pt x="156" y="28"/>
                  <a:pt x="71" y="98"/>
                  <a:pt x="45" y="197"/>
                </a:cubicBezTo>
                <a:cubicBezTo>
                  <a:pt x="32" y="248"/>
                  <a:pt x="29" y="330"/>
                  <a:pt x="90" y="426"/>
                </a:cubicBezTo>
                <a:cubicBezTo>
                  <a:pt x="133" y="495"/>
                  <a:pt x="202" y="560"/>
                  <a:pt x="295" y="619"/>
                </a:cubicBezTo>
                <a:cubicBezTo>
                  <a:pt x="313" y="630"/>
                  <a:pt x="324" y="648"/>
                  <a:pt x="327" y="668"/>
                </a:cubicBezTo>
                <a:cubicBezTo>
                  <a:pt x="348" y="839"/>
                  <a:pt x="475" y="982"/>
                  <a:pt x="642" y="1023"/>
                </a:cubicBezTo>
                <a:cubicBezTo>
                  <a:pt x="666" y="1029"/>
                  <a:pt x="682" y="1050"/>
                  <a:pt x="682" y="1074"/>
                </a:cubicBezTo>
                <a:cubicBezTo>
                  <a:pt x="682" y="1167"/>
                  <a:pt x="682" y="1167"/>
                  <a:pt x="682" y="1167"/>
                </a:cubicBezTo>
                <a:cubicBezTo>
                  <a:pt x="682" y="1197"/>
                  <a:pt x="658" y="1222"/>
                  <a:pt x="627" y="1222"/>
                </a:cubicBezTo>
                <a:cubicBezTo>
                  <a:pt x="435" y="1222"/>
                  <a:pt x="435" y="1222"/>
                  <a:pt x="435" y="1222"/>
                </a:cubicBezTo>
                <a:cubicBezTo>
                  <a:pt x="402" y="1222"/>
                  <a:pt x="374" y="1249"/>
                  <a:pt x="374" y="1283"/>
                </a:cubicBezTo>
                <a:cubicBezTo>
                  <a:pt x="374" y="1591"/>
                  <a:pt x="374" y="1591"/>
                  <a:pt x="374" y="1591"/>
                </a:cubicBezTo>
                <a:cubicBezTo>
                  <a:pt x="374" y="1625"/>
                  <a:pt x="402" y="1652"/>
                  <a:pt x="435" y="1652"/>
                </a:cubicBezTo>
                <a:cubicBezTo>
                  <a:pt x="1051" y="1652"/>
                  <a:pt x="1051" y="1652"/>
                  <a:pt x="1051" y="1652"/>
                </a:cubicBezTo>
                <a:cubicBezTo>
                  <a:pt x="1085" y="1652"/>
                  <a:pt x="1113" y="1625"/>
                  <a:pt x="1113" y="1591"/>
                </a:cubicBezTo>
                <a:cubicBezTo>
                  <a:pt x="1113" y="1283"/>
                  <a:pt x="1113" y="1283"/>
                  <a:pt x="1113" y="1283"/>
                </a:cubicBezTo>
                <a:cubicBezTo>
                  <a:pt x="1113" y="1249"/>
                  <a:pt x="1085" y="1222"/>
                  <a:pt x="1051" y="1222"/>
                </a:cubicBezTo>
                <a:cubicBezTo>
                  <a:pt x="860" y="1222"/>
                  <a:pt x="860" y="1222"/>
                  <a:pt x="860" y="1222"/>
                </a:cubicBezTo>
                <a:cubicBezTo>
                  <a:pt x="829" y="1222"/>
                  <a:pt x="804" y="1197"/>
                  <a:pt x="804" y="1167"/>
                </a:cubicBezTo>
                <a:cubicBezTo>
                  <a:pt x="804" y="1075"/>
                  <a:pt x="804" y="1075"/>
                  <a:pt x="804" y="1075"/>
                </a:cubicBezTo>
                <a:cubicBezTo>
                  <a:pt x="804" y="1050"/>
                  <a:pt x="821" y="1029"/>
                  <a:pt x="845" y="1024"/>
                </a:cubicBezTo>
                <a:cubicBezTo>
                  <a:pt x="895" y="1011"/>
                  <a:pt x="942" y="990"/>
                  <a:pt x="985" y="960"/>
                </a:cubicBezTo>
                <a:cubicBezTo>
                  <a:pt x="991" y="955"/>
                  <a:pt x="1000" y="957"/>
                  <a:pt x="1005" y="963"/>
                </a:cubicBezTo>
                <a:cubicBezTo>
                  <a:pt x="1009" y="969"/>
                  <a:pt x="1007" y="978"/>
                  <a:pt x="1001" y="982"/>
                </a:cubicBezTo>
                <a:cubicBezTo>
                  <a:pt x="956" y="1014"/>
                  <a:pt x="905" y="1037"/>
                  <a:pt x="851" y="1051"/>
                </a:cubicBezTo>
                <a:cubicBezTo>
                  <a:pt x="840" y="1054"/>
                  <a:pt x="832" y="1063"/>
                  <a:pt x="832" y="1075"/>
                </a:cubicBezTo>
                <a:cubicBezTo>
                  <a:pt x="832" y="1167"/>
                  <a:pt x="832" y="1167"/>
                  <a:pt x="832" y="1167"/>
                </a:cubicBezTo>
                <a:cubicBezTo>
                  <a:pt x="832" y="1182"/>
                  <a:pt x="845" y="1194"/>
                  <a:pt x="860" y="1194"/>
                </a:cubicBezTo>
                <a:cubicBezTo>
                  <a:pt x="1051" y="1194"/>
                  <a:pt x="1051" y="1194"/>
                  <a:pt x="1051" y="1194"/>
                </a:cubicBezTo>
                <a:cubicBezTo>
                  <a:pt x="1101" y="1194"/>
                  <a:pt x="1141" y="1234"/>
                  <a:pt x="1141" y="1283"/>
                </a:cubicBezTo>
                <a:cubicBezTo>
                  <a:pt x="1141" y="1591"/>
                  <a:pt x="1141" y="1591"/>
                  <a:pt x="1141" y="1591"/>
                </a:cubicBezTo>
                <a:cubicBezTo>
                  <a:pt x="1141" y="1640"/>
                  <a:pt x="1101" y="1680"/>
                  <a:pt x="1051" y="1680"/>
                </a:cubicBezTo>
                <a:close/>
                <a:moveTo>
                  <a:pt x="1109" y="864"/>
                </a:moveTo>
                <a:cubicBezTo>
                  <a:pt x="1107" y="864"/>
                  <a:pt x="1104" y="863"/>
                  <a:pt x="1102" y="862"/>
                </a:cubicBezTo>
                <a:cubicBezTo>
                  <a:pt x="1095" y="858"/>
                  <a:pt x="1093" y="849"/>
                  <a:pt x="1097" y="842"/>
                </a:cubicBezTo>
                <a:cubicBezTo>
                  <a:pt x="1106" y="828"/>
                  <a:pt x="1115" y="814"/>
                  <a:pt x="1122" y="799"/>
                </a:cubicBezTo>
                <a:cubicBezTo>
                  <a:pt x="1125" y="792"/>
                  <a:pt x="1134" y="789"/>
                  <a:pt x="1140" y="793"/>
                </a:cubicBezTo>
                <a:cubicBezTo>
                  <a:pt x="1147" y="796"/>
                  <a:pt x="1150" y="804"/>
                  <a:pt x="1147" y="811"/>
                </a:cubicBezTo>
                <a:cubicBezTo>
                  <a:pt x="1139" y="827"/>
                  <a:pt x="1130" y="843"/>
                  <a:pt x="1121" y="857"/>
                </a:cubicBezTo>
                <a:cubicBezTo>
                  <a:pt x="1118" y="862"/>
                  <a:pt x="1114" y="864"/>
                  <a:pt x="1109" y="864"/>
                </a:cubicBezTo>
                <a:close/>
                <a:moveTo>
                  <a:pt x="1160" y="754"/>
                </a:moveTo>
                <a:cubicBezTo>
                  <a:pt x="1159" y="754"/>
                  <a:pt x="1157" y="754"/>
                  <a:pt x="1156" y="753"/>
                </a:cubicBezTo>
                <a:cubicBezTo>
                  <a:pt x="1148" y="751"/>
                  <a:pt x="1144" y="743"/>
                  <a:pt x="1146" y="736"/>
                </a:cubicBezTo>
                <a:cubicBezTo>
                  <a:pt x="1153" y="714"/>
                  <a:pt x="1158" y="691"/>
                  <a:pt x="1161" y="668"/>
                </a:cubicBezTo>
                <a:cubicBezTo>
                  <a:pt x="1163" y="647"/>
                  <a:pt x="1175" y="629"/>
                  <a:pt x="1192" y="618"/>
                </a:cubicBezTo>
                <a:cubicBezTo>
                  <a:pt x="1285" y="560"/>
                  <a:pt x="1354" y="495"/>
                  <a:pt x="1397" y="426"/>
                </a:cubicBezTo>
                <a:cubicBezTo>
                  <a:pt x="1458" y="330"/>
                  <a:pt x="1455" y="248"/>
                  <a:pt x="1442" y="197"/>
                </a:cubicBezTo>
                <a:cubicBezTo>
                  <a:pt x="1421" y="118"/>
                  <a:pt x="1362" y="55"/>
                  <a:pt x="1287" y="35"/>
                </a:cubicBezTo>
                <a:cubicBezTo>
                  <a:pt x="1270" y="30"/>
                  <a:pt x="1252" y="28"/>
                  <a:pt x="1235" y="28"/>
                </a:cubicBezTo>
                <a:cubicBezTo>
                  <a:pt x="1227" y="28"/>
                  <a:pt x="1221" y="22"/>
                  <a:pt x="1221" y="14"/>
                </a:cubicBezTo>
                <a:cubicBezTo>
                  <a:pt x="1221" y="6"/>
                  <a:pt x="1227" y="0"/>
                  <a:pt x="1235" y="0"/>
                </a:cubicBezTo>
                <a:cubicBezTo>
                  <a:pt x="1255" y="0"/>
                  <a:pt x="1275" y="3"/>
                  <a:pt x="1294" y="8"/>
                </a:cubicBezTo>
                <a:cubicBezTo>
                  <a:pt x="1379" y="31"/>
                  <a:pt x="1446" y="101"/>
                  <a:pt x="1469" y="190"/>
                </a:cubicBezTo>
                <a:cubicBezTo>
                  <a:pt x="1483" y="247"/>
                  <a:pt x="1487" y="336"/>
                  <a:pt x="1421" y="441"/>
                </a:cubicBezTo>
                <a:cubicBezTo>
                  <a:pt x="1375" y="514"/>
                  <a:pt x="1303" y="581"/>
                  <a:pt x="1207" y="642"/>
                </a:cubicBezTo>
                <a:cubicBezTo>
                  <a:pt x="1197" y="649"/>
                  <a:pt x="1190" y="659"/>
                  <a:pt x="1188" y="671"/>
                </a:cubicBezTo>
                <a:cubicBezTo>
                  <a:pt x="1185" y="696"/>
                  <a:pt x="1180" y="720"/>
                  <a:pt x="1173" y="744"/>
                </a:cubicBezTo>
                <a:cubicBezTo>
                  <a:pt x="1171" y="750"/>
                  <a:pt x="1166" y="754"/>
                  <a:pt x="1160" y="754"/>
                </a:cubicBezTo>
                <a:close/>
                <a:moveTo>
                  <a:pt x="285" y="450"/>
                </a:moveTo>
                <a:cubicBezTo>
                  <a:pt x="276" y="450"/>
                  <a:pt x="267" y="446"/>
                  <a:pt x="259" y="439"/>
                </a:cubicBezTo>
                <a:cubicBezTo>
                  <a:pt x="182" y="368"/>
                  <a:pt x="147" y="291"/>
                  <a:pt x="163" y="227"/>
                </a:cubicBezTo>
                <a:cubicBezTo>
                  <a:pt x="163" y="227"/>
                  <a:pt x="163" y="227"/>
                  <a:pt x="163" y="227"/>
                </a:cubicBezTo>
                <a:cubicBezTo>
                  <a:pt x="176" y="177"/>
                  <a:pt x="218" y="150"/>
                  <a:pt x="252" y="150"/>
                </a:cubicBezTo>
                <a:cubicBezTo>
                  <a:pt x="323" y="150"/>
                  <a:pt x="323" y="150"/>
                  <a:pt x="323" y="150"/>
                </a:cubicBezTo>
                <a:cubicBezTo>
                  <a:pt x="323" y="412"/>
                  <a:pt x="323" y="412"/>
                  <a:pt x="323" y="412"/>
                </a:cubicBezTo>
                <a:cubicBezTo>
                  <a:pt x="323" y="427"/>
                  <a:pt x="315" y="440"/>
                  <a:pt x="301" y="446"/>
                </a:cubicBezTo>
                <a:cubicBezTo>
                  <a:pt x="296" y="449"/>
                  <a:pt x="290" y="450"/>
                  <a:pt x="285" y="450"/>
                </a:cubicBezTo>
                <a:close/>
                <a:moveTo>
                  <a:pt x="191" y="234"/>
                </a:moveTo>
                <a:cubicBezTo>
                  <a:pt x="177" y="287"/>
                  <a:pt x="209" y="355"/>
                  <a:pt x="278" y="419"/>
                </a:cubicBezTo>
                <a:cubicBezTo>
                  <a:pt x="283" y="423"/>
                  <a:pt x="288" y="421"/>
                  <a:pt x="289" y="421"/>
                </a:cubicBezTo>
                <a:cubicBezTo>
                  <a:pt x="291" y="420"/>
                  <a:pt x="295" y="417"/>
                  <a:pt x="295" y="412"/>
                </a:cubicBezTo>
                <a:cubicBezTo>
                  <a:pt x="295" y="178"/>
                  <a:pt x="295" y="178"/>
                  <a:pt x="295" y="178"/>
                </a:cubicBezTo>
                <a:cubicBezTo>
                  <a:pt x="252" y="178"/>
                  <a:pt x="252" y="178"/>
                  <a:pt x="252" y="178"/>
                </a:cubicBezTo>
                <a:cubicBezTo>
                  <a:pt x="229" y="178"/>
                  <a:pt x="200" y="197"/>
                  <a:pt x="191" y="234"/>
                </a:cubicBezTo>
                <a:close/>
                <a:moveTo>
                  <a:pt x="1202" y="449"/>
                </a:moveTo>
                <a:cubicBezTo>
                  <a:pt x="1197" y="449"/>
                  <a:pt x="1192" y="448"/>
                  <a:pt x="1187" y="446"/>
                </a:cubicBezTo>
                <a:cubicBezTo>
                  <a:pt x="1173" y="440"/>
                  <a:pt x="1164" y="427"/>
                  <a:pt x="1164" y="411"/>
                </a:cubicBezTo>
                <a:cubicBezTo>
                  <a:pt x="1164" y="150"/>
                  <a:pt x="1164" y="150"/>
                  <a:pt x="1164" y="150"/>
                </a:cubicBezTo>
                <a:cubicBezTo>
                  <a:pt x="1235" y="150"/>
                  <a:pt x="1235" y="150"/>
                  <a:pt x="1235" y="150"/>
                </a:cubicBezTo>
                <a:cubicBezTo>
                  <a:pt x="1269" y="150"/>
                  <a:pt x="1310" y="177"/>
                  <a:pt x="1323" y="227"/>
                </a:cubicBezTo>
                <a:cubicBezTo>
                  <a:pt x="1339" y="291"/>
                  <a:pt x="1305" y="368"/>
                  <a:pt x="1228" y="439"/>
                </a:cubicBezTo>
                <a:cubicBezTo>
                  <a:pt x="1221" y="446"/>
                  <a:pt x="1211" y="449"/>
                  <a:pt x="1202" y="449"/>
                </a:cubicBezTo>
                <a:close/>
                <a:moveTo>
                  <a:pt x="1192" y="178"/>
                </a:moveTo>
                <a:cubicBezTo>
                  <a:pt x="1192" y="411"/>
                  <a:pt x="1192" y="411"/>
                  <a:pt x="1192" y="411"/>
                </a:cubicBezTo>
                <a:cubicBezTo>
                  <a:pt x="1192" y="417"/>
                  <a:pt x="1196" y="420"/>
                  <a:pt x="1198" y="420"/>
                </a:cubicBezTo>
                <a:cubicBezTo>
                  <a:pt x="1199" y="421"/>
                  <a:pt x="1204" y="423"/>
                  <a:pt x="1209" y="418"/>
                </a:cubicBezTo>
                <a:cubicBezTo>
                  <a:pt x="1278" y="354"/>
                  <a:pt x="1310" y="287"/>
                  <a:pt x="1296" y="234"/>
                </a:cubicBezTo>
                <a:cubicBezTo>
                  <a:pt x="1287" y="197"/>
                  <a:pt x="1258" y="178"/>
                  <a:pt x="1235" y="178"/>
                </a:cubicBezTo>
                <a:lnTo>
                  <a:pt x="1192" y="178"/>
                </a:lnTo>
                <a:close/>
                <a:moveTo>
                  <a:pt x="1165" y="28"/>
                </a:moveTo>
                <a:cubicBezTo>
                  <a:pt x="1055" y="28"/>
                  <a:pt x="1055" y="28"/>
                  <a:pt x="1055" y="28"/>
                </a:cubicBezTo>
                <a:cubicBezTo>
                  <a:pt x="1047" y="28"/>
                  <a:pt x="1041" y="22"/>
                  <a:pt x="1041" y="14"/>
                </a:cubicBezTo>
                <a:cubicBezTo>
                  <a:pt x="1041" y="6"/>
                  <a:pt x="1047" y="0"/>
                  <a:pt x="1055" y="0"/>
                </a:cubicBezTo>
                <a:cubicBezTo>
                  <a:pt x="1165" y="0"/>
                  <a:pt x="1165" y="0"/>
                  <a:pt x="1165" y="0"/>
                </a:cubicBezTo>
                <a:cubicBezTo>
                  <a:pt x="1173" y="0"/>
                  <a:pt x="1179" y="6"/>
                  <a:pt x="1179" y="14"/>
                </a:cubicBezTo>
                <a:cubicBezTo>
                  <a:pt x="1179" y="22"/>
                  <a:pt x="1173" y="28"/>
                  <a:pt x="1165" y="28"/>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pic>
        <p:nvPicPr>
          <p:cNvPr id="44074" name="Picture 42" descr="👍 Pulgar Hacia Arriba Emoji">
            <a:extLst>
              <a:ext uri="{FF2B5EF4-FFF2-40B4-BE49-F238E27FC236}">
                <a16:creationId xmlns:a16="http://schemas.microsoft.com/office/drawing/2014/main" id="{2D33EC7B-D934-4868-BF4E-10205BB05AE1}"/>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10000" b="90000" l="10000" r="90000">
                        <a14:backgroundMark x1="53500" y1="40317" x2="53500" y2="40635"/>
                        <a14:backgroundMark x1="53500" y1="40952" x2="53500" y2="40952"/>
                        <a14:backgroundMark x1="53500" y1="41270" x2="53500" y2="41270"/>
                        <a14:backgroundMark x1="64750" y1="40159" x2="67750" y2="46190"/>
                        <a14:backgroundMark x1="66833" y1="47143" x2="66750" y2="50794"/>
                        <a14:backgroundMark x1="65917" y1="52222" x2="65917" y2="52222"/>
                        <a14:backgroundMark x1="67750" y1="54127" x2="68750" y2="60000"/>
                        <a14:backgroundMark x1="67833" y1="70952" x2="66500" y2="76825"/>
                        <a14:backgroundMark x1="66250" y1="81111" x2="66250" y2="84762"/>
                        <a14:backgroundMark x1="65833" y1="85556" x2="64667" y2="87937"/>
                        <a14:backgroundMark x1="53500" y1="87937" x2="48000" y2="88571"/>
                        <a14:backgroundMark x1="35333" y1="45556" x2="39083" y2="41429"/>
                        <a14:backgroundMark x1="39333" y1="42222" x2="42333" y2="36508"/>
                        <a14:backgroundMark x1="42167" y1="39206" x2="44500" y2="33333"/>
                        <a14:backgroundMark x1="54833" y1="18730" x2="54250" y2="15238"/>
                        <a14:backgroundMark x1="53500" y1="14921" x2="53000" y2="13810"/>
                        <a14:backgroundMark x1="52917" y1="14127" x2="52917" y2="14127"/>
                        <a14:backgroundMark x1="67083" y1="64921" x2="67083" y2="64921"/>
                        <a14:backgroundMark x1="65667" y1="84762" x2="65667" y2="8476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7124695" y="2416649"/>
            <a:ext cx="3782176" cy="19856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0815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103" name="Picture 23" descr="Trabajo en equipo, clave para lograr buenos resultados en las empresas –  prevento">
            <a:extLst>
              <a:ext uri="{FF2B5EF4-FFF2-40B4-BE49-F238E27FC236}">
                <a16:creationId xmlns:a16="http://schemas.microsoft.com/office/drawing/2014/main" id="{23F2A7D5-C3BE-4606-9AB0-0A2A7C515A30}"/>
              </a:ext>
            </a:extLst>
          </p:cNvPr>
          <p:cNvPicPr>
            <a:picLocks noChangeAspect="1" noChangeArrowheads="1"/>
          </p:cNvPicPr>
          <p:nvPr/>
        </p:nvPicPr>
        <p:blipFill rotWithShape="1">
          <a:blip r:embed="rId4">
            <a:alphaModFix/>
            <a:duotone>
              <a:prstClr val="black"/>
              <a:schemeClr val="accent2">
                <a:tint val="45000"/>
                <a:satMod val="400000"/>
              </a:schemeClr>
            </a:duotone>
            <a:extLst>
              <a:ext uri="{28A0092B-C50C-407E-A947-70E740481C1C}">
                <a14:useLocalDpi xmlns:a14="http://schemas.microsoft.com/office/drawing/2010/main" val="0"/>
              </a:ext>
            </a:extLst>
          </a:blip>
          <a:srcRect b="15789"/>
          <a:stretch/>
        </p:blipFill>
        <p:spPr bwMode="auto">
          <a:xfrm>
            <a:off x="0" y="-1"/>
            <a:ext cx="12192000" cy="6858001"/>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Object 4" hidden="1"/>
          <p:cNvGraphicFramePr>
            <a:graphicFrameLocks noChangeAspect="1"/>
          </p:cNvGraphicFramePr>
          <p:nvPr>
            <p:custDataLst>
              <p:tags r:id="rId1"/>
            </p:custDataLst>
            <p:extLst>
              <p:ext uri="{D42A27DB-BD31-4B8C-83A1-F6EECF244321}">
                <p14:modId xmlns:p14="http://schemas.microsoft.com/office/powerpoint/2010/main" val="276081132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2" name="Rectangle 1"/>
          <p:cNvSpPr/>
          <p:nvPr/>
        </p:nvSpPr>
        <p:spPr>
          <a:xfrm>
            <a:off x="-1" y="-8548"/>
            <a:ext cx="12191999" cy="6866548"/>
          </a:xfrm>
          <a:prstGeom prst="rect">
            <a:avLst/>
          </a:prstGeom>
          <a:solidFill>
            <a:srgbClr val="262626">
              <a:alpha val="20000"/>
            </a:srgbClr>
          </a:solidFill>
          <a:ln w="6350">
            <a:noFill/>
          </a:ln>
        </p:spPr>
        <p:style>
          <a:lnRef idx="1">
            <a:schemeClr val="accent1"/>
          </a:lnRef>
          <a:fillRef idx="1">
            <a:schemeClr val="accent1"/>
          </a:fillRef>
          <a:effectRef idx="1">
            <a:schemeClr val="accent1"/>
          </a:effectRef>
          <a:fontRef idx="minor">
            <a:schemeClr val="lt1"/>
          </a:fontRef>
        </p:style>
        <p:txBody>
          <a:bodyPr vert="horz" wrap="square" lIns="121920" tIns="60960" rIns="121920" bIns="60960" rtlCol="0" anchor="ctr">
            <a:noAutofit/>
          </a:bodyPr>
          <a:lstStyle/>
          <a:p>
            <a:pPr algn="ctr"/>
            <a:endParaRPr lang="en-US" sz="2400" u="sng" dirty="0"/>
          </a:p>
        </p:txBody>
      </p:sp>
      <p:sp>
        <p:nvSpPr>
          <p:cNvPr id="33" name="Rectangle 32"/>
          <p:cNvSpPr/>
          <p:nvPr/>
        </p:nvSpPr>
        <p:spPr>
          <a:xfrm>
            <a:off x="1979388" y="2964296"/>
            <a:ext cx="2605737" cy="3134734"/>
          </a:xfrm>
          <a:prstGeom prst="rect">
            <a:avLst/>
          </a:prstGeom>
          <a:solidFill>
            <a:srgbClr val="262626">
              <a:alpha val="50196"/>
            </a:srgbClr>
          </a:solidFill>
          <a:ln w="38100" cap="rnd"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000" b="0" i="0" u="none" strike="noStrike" kern="0" cap="none" spc="0" normalizeH="0" baseline="0" noProof="0">
              <a:ln>
                <a:noFill/>
              </a:ln>
              <a:solidFill>
                <a:prstClr val="white"/>
              </a:solidFill>
              <a:effectLst/>
              <a:uLnTx/>
              <a:uFillTx/>
              <a:latin typeface="Century Gothic" panose="020B0502020202020204"/>
            </a:endParaRPr>
          </a:p>
        </p:txBody>
      </p:sp>
      <p:sp>
        <p:nvSpPr>
          <p:cNvPr id="63" name="Freeform 62"/>
          <p:cNvSpPr/>
          <p:nvPr/>
        </p:nvSpPr>
        <p:spPr>
          <a:xfrm rot="10800000">
            <a:off x="1979388" y="2037449"/>
            <a:ext cx="2605737" cy="1071116"/>
          </a:xfrm>
          <a:custGeom>
            <a:avLst/>
            <a:gdLst>
              <a:gd name="connsiteX0" fmla="*/ 2605737 w 2605737"/>
              <a:gd name="connsiteY0" fmla="*/ 1071116 h 1071116"/>
              <a:gd name="connsiteX1" fmla="*/ 0 w 2605737"/>
              <a:gd name="connsiteY1" fmla="*/ 1071116 h 1071116"/>
              <a:gd name="connsiteX2" fmla="*/ 0 w 2605737"/>
              <a:gd name="connsiteY2" fmla="*/ 144270 h 1071116"/>
              <a:gd name="connsiteX3" fmla="*/ 1181901 w 2605737"/>
              <a:gd name="connsiteY3" fmla="*/ 144270 h 1071116"/>
              <a:gd name="connsiteX4" fmla="*/ 1302869 w 2605737"/>
              <a:gd name="connsiteY4" fmla="*/ 0 h 1071116"/>
              <a:gd name="connsiteX5" fmla="*/ 1423837 w 2605737"/>
              <a:gd name="connsiteY5" fmla="*/ 144270 h 1071116"/>
              <a:gd name="connsiteX6" fmla="*/ 2605737 w 2605737"/>
              <a:gd name="connsiteY6" fmla="*/ 144270 h 107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05737" h="1071116">
                <a:moveTo>
                  <a:pt x="2605737" y="1071116"/>
                </a:moveTo>
                <a:lnTo>
                  <a:pt x="0" y="1071116"/>
                </a:lnTo>
                <a:lnTo>
                  <a:pt x="0" y="144270"/>
                </a:lnTo>
                <a:lnTo>
                  <a:pt x="1181901" y="144270"/>
                </a:lnTo>
                <a:lnTo>
                  <a:pt x="1302869" y="0"/>
                </a:lnTo>
                <a:lnTo>
                  <a:pt x="1423837" y="144270"/>
                </a:lnTo>
                <a:lnTo>
                  <a:pt x="2605737" y="14427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4816173" y="2964296"/>
            <a:ext cx="2605737" cy="3134734"/>
          </a:xfrm>
          <a:prstGeom prst="rect">
            <a:avLst/>
          </a:prstGeom>
          <a:solidFill>
            <a:srgbClr val="262626">
              <a:alpha val="50196"/>
            </a:srgbClr>
          </a:solidFill>
          <a:ln w="38100" cap="rnd"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000" b="0" i="0" u="none" strike="noStrike" kern="0" cap="none" spc="0" normalizeH="0" baseline="0" noProof="0">
              <a:ln>
                <a:noFill/>
              </a:ln>
              <a:solidFill>
                <a:prstClr val="white"/>
              </a:solidFill>
              <a:effectLst/>
              <a:uLnTx/>
              <a:uFillTx/>
              <a:latin typeface="Century Gothic" panose="020B0502020202020204"/>
            </a:endParaRPr>
          </a:p>
        </p:txBody>
      </p:sp>
      <p:sp>
        <p:nvSpPr>
          <p:cNvPr id="65" name="Freeform 64"/>
          <p:cNvSpPr/>
          <p:nvPr/>
        </p:nvSpPr>
        <p:spPr>
          <a:xfrm rot="10800000">
            <a:off x="4816174" y="2037449"/>
            <a:ext cx="2605737" cy="1071116"/>
          </a:xfrm>
          <a:custGeom>
            <a:avLst/>
            <a:gdLst>
              <a:gd name="connsiteX0" fmla="*/ 2605737 w 2605737"/>
              <a:gd name="connsiteY0" fmla="*/ 1071116 h 1071116"/>
              <a:gd name="connsiteX1" fmla="*/ 0 w 2605737"/>
              <a:gd name="connsiteY1" fmla="*/ 1071116 h 1071116"/>
              <a:gd name="connsiteX2" fmla="*/ 0 w 2605737"/>
              <a:gd name="connsiteY2" fmla="*/ 144270 h 1071116"/>
              <a:gd name="connsiteX3" fmla="*/ 1181901 w 2605737"/>
              <a:gd name="connsiteY3" fmla="*/ 144270 h 1071116"/>
              <a:gd name="connsiteX4" fmla="*/ 1302869 w 2605737"/>
              <a:gd name="connsiteY4" fmla="*/ 0 h 1071116"/>
              <a:gd name="connsiteX5" fmla="*/ 1423837 w 2605737"/>
              <a:gd name="connsiteY5" fmla="*/ 144270 h 1071116"/>
              <a:gd name="connsiteX6" fmla="*/ 2605737 w 2605737"/>
              <a:gd name="connsiteY6" fmla="*/ 144270 h 107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05737" h="1071116">
                <a:moveTo>
                  <a:pt x="2605737" y="1071116"/>
                </a:moveTo>
                <a:lnTo>
                  <a:pt x="0" y="1071116"/>
                </a:lnTo>
                <a:lnTo>
                  <a:pt x="0" y="144270"/>
                </a:lnTo>
                <a:lnTo>
                  <a:pt x="1181901" y="144270"/>
                </a:lnTo>
                <a:lnTo>
                  <a:pt x="1302869" y="0"/>
                </a:lnTo>
                <a:lnTo>
                  <a:pt x="1423837" y="144270"/>
                </a:lnTo>
                <a:lnTo>
                  <a:pt x="2605737" y="14427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65"/>
          <p:cNvSpPr/>
          <p:nvPr/>
        </p:nvSpPr>
        <p:spPr>
          <a:xfrm>
            <a:off x="7606874" y="2964296"/>
            <a:ext cx="2605737" cy="3134734"/>
          </a:xfrm>
          <a:prstGeom prst="rect">
            <a:avLst/>
          </a:prstGeom>
          <a:solidFill>
            <a:srgbClr val="262626">
              <a:alpha val="50196"/>
            </a:srgbClr>
          </a:solidFill>
          <a:ln w="38100" cap="rnd"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000" b="0" i="0" u="none" strike="noStrike" kern="0" cap="none" spc="0" normalizeH="0" baseline="0" noProof="0">
              <a:ln>
                <a:noFill/>
              </a:ln>
              <a:solidFill>
                <a:prstClr val="white"/>
              </a:solidFill>
              <a:effectLst/>
              <a:uLnTx/>
              <a:uFillTx/>
              <a:latin typeface="Century Gothic" panose="020B0502020202020204"/>
            </a:endParaRPr>
          </a:p>
        </p:txBody>
      </p:sp>
      <p:sp>
        <p:nvSpPr>
          <p:cNvPr id="67" name="Freeform 66"/>
          <p:cNvSpPr/>
          <p:nvPr/>
        </p:nvSpPr>
        <p:spPr>
          <a:xfrm rot="10800000">
            <a:off x="7606875" y="2037449"/>
            <a:ext cx="2605737" cy="1071116"/>
          </a:xfrm>
          <a:custGeom>
            <a:avLst/>
            <a:gdLst>
              <a:gd name="connsiteX0" fmla="*/ 2605737 w 2605737"/>
              <a:gd name="connsiteY0" fmla="*/ 1071116 h 1071116"/>
              <a:gd name="connsiteX1" fmla="*/ 0 w 2605737"/>
              <a:gd name="connsiteY1" fmla="*/ 1071116 h 1071116"/>
              <a:gd name="connsiteX2" fmla="*/ 0 w 2605737"/>
              <a:gd name="connsiteY2" fmla="*/ 144270 h 1071116"/>
              <a:gd name="connsiteX3" fmla="*/ 1181901 w 2605737"/>
              <a:gd name="connsiteY3" fmla="*/ 144270 h 1071116"/>
              <a:gd name="connsiteX4" fmla="*/ 1302869 w 2605737"/>
              <a:gd name="connsiteY4" fmla="*/ 0 h 1071116"/>
              <a:gd name="connsiteX5" fmla="*/ 1423837 w 2605737"/>
              <a:gd name="connsiteY5" fmla="*/ 144270 h 1071116"/>
              <a:gd name="connsiteX6" fmla="*/ 2605737 w 2605737"/>
              <a:gd name="connsiteY6" fmla="*/ 144270 h 107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05737" h="1071116">
                <a:moveTo>
                  <a:pt x="2605737" y="1071116"/>
                </a:moveTo>
                <a:lnTo>
                  <a:pt x="0" y="1071116"/>
                </a:lnTo>
                <a:lnTo>
                  <a:pt x="0" y="144270"/>
                </a:lnTo>
                <a:lnTo>
                  <a:pt x="1181901" y="144270"/>
                </a:lnTo>
                <a:lnTo>
                  <a:pt x="1302869" y="0"/>
                </a:lnTo>
                <a:lnTo>
                  <a:pt x="1423837" y="144270"/>
                </a:lnTo>
                <a:lnTo>
                  <a:pt x="2605737" y="14427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ontent Placeholder 15"/>
          <p:cNvSpPr txBox="1">
            <a:spLocks/>
          </p:cNvSpPr>
          <p:nvPr/>
        </p:nvSpPr>
        <p:spPr>
          <a:xfrm>
            <a:off x="2106598" y="2216424"/>
            <a:ext cx="2351313" cy="461665"/>
          </a:xfrm>
          <a:prstGeom prst="rect">
            <a:avLst/>
          </a:prstGeom>
        </p:spPr>
        <p:txBody>
          <a:bodyPr wrap="square" lIns="0" tIns="0" rIns="0" bIns="0" anchor="ctr">
            <a:spAutoFit/>
          </a:bodyPr>
          <a:lstStyle>
            <a:lvl1pPr marL="0" indent="0" algn="ctr" defTabSz="848899" rtl="0" eaLnBrk="1" latinLnBrk="0" hangingPunct="1">
              <a:lnSpc>
                <a:spcPct val="100000"/>
              </a:lnSpc>
              <a:spcBef>
                <a:spcPct val="0"/>
              </a:spcBef>
              <a:buFont typeface="Arial" panose="020B0604020202020204" pitchFamily="34" charset="0"/>
              <a:buNone/>
              <a:defRPr lang="pl-PL" sz="6000" b="0" i="0" kern="1200" cap="all" baseline="0" dirty="0" smtClean="0">
                <a:solidFill>
                  <a:srgbClr val="1A2530"/>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0" dirty="0">
                <a:solidFill>
                  <a:schemeClr val="bg1">
                    <a:lumMod val="95000"/>
                  </a:schemeClr>
                </a:solidFill>
              </a:rPr>
              <a:t>GRUPO</a:t>
            </a:r>
          </a:p>
        </p:txBody>
      </p:sp>
      <p:sp>
        <p:nvSpPr>
          <p:cNvPr id="68" name="Content Placeholder 15"/>
          <p:cNvSpPr txBox="1">
            <a:spLocks/>
          </p:cNvSpPr>
          <p:nvPr/>
        </p:nvSpPr>
        <p:spPr>
          <a:xfrm>
            <a:off x="4943384" y="2216424"/>
            <a:ext cx="2351313" cy="461665"/>
          </a:xfrm>
          <a:prstGeom prst="rect">
            <a:avLst/>
          </a:prstGeom>
        </p:spPr>
        <p:txBody>
          <a:bodyPr wrap="square" lIns="0" tIns="0" rIns="0" bIns="0" anchor="ctr">
            <a:spAutoFit/>
          </a:bodyPr>
          <a:lstStyle>
            <a:lvl1pPr marL="0" indent="0" algn="ctr" defTabSz="848899" rtl="0" eaLnBrk="1" latinLnBrk="0" hangingPunct="1">
              <a:lnSpc>
                <a:spcPct val="100000"/>
              </a:lnSpc>
              <a:spcBef>
                <a:spcPct val="0"/>
              </a:spcBef>
              <a:buFont typeface="Arial" panose="020B0604020202020204" pitchFamily="34" charset="0"/>
              <a:buNone/>
              <a:defRPr lang="pl-PL" sz="6000" b="0" i="0" kern="1200" cap="all" baseline="0" dirty="0" smtClean="0">
                <a:solidFill>
                  <a:srgbClr val="1A2530"/>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0" dirty="0">
                <a:solidFill>
                  <a:schemeClr val="bg1">
                    <a:lumMod val="95000"/>
                  </a:schemeClr>
                </a:solidFill>
              </a:rPr>
              <a:t>PORTAVOZ</a:t>
            </a:r>
          </a:p>
        </p:txBody>
      </p:sp>
      <p:sp>
        <p:nvSpPr>
          <p:cNvPr id="69" name="Content Placeholder 15"/>
          <p:cNvSpPr txBox="1">
            <a:spLocks/>
          </p:cNvSpPr>
          <p:nvPr/>
        </p:nvSpPr>
        <p:spPr>
          <a:xfrm>
            <a:off x="7734085" y="2216424"/>
            <a:ext cx="2351313" cy="461665"/>
          </a:xfrm>
          <a:prstGeom prst="rect">
            <a:avLst/>
          </a:prstGeom>
        </p:spPr>
        <p:txBody>
          <a:bodyPr wrap="square" lIns="0" tIns="0" rIns="0" bIns="0" anchor="ctr">
            <a:spAutoFit/>
          </a:bodyPr>
          <a:lstStyle>
            <a:lvl1pPr marL="0" indent="0" algn="ctr" defTabSz="848899" rtl="0" eaLnBrk="1" latinLnBrk="0" hangingPunct="1">
              <a:lnSpc>
                <a:spcPct val="100000"/>
              </a:lnSpc>
              <a:spcBef>
                <a:spcPct val="0"/>
              </a:spcBef>
              <a:buFont typeface="Arial" panose="020B0604020202020204" pitchFamily="34" charset="0"/>
              <a:buNone/>
              <a:defRPr lang="pl-PL" sz="6000" b="0" i="0" kern="1200" cap="all" baseline="0" dirty="0" smtClean="0">
                <a:solidFill>
                  <a:srgbClr val="1A2530"/>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0" dirty="0">
                <a:solidFill>
                  <a:schemeClr val="bg1">
                    <a:lumMod val="95000"/>
                  </a:schemeClr>
                </a:solidFill>
              </a:rPr>
              <a:t>INTEGRANTE</a:t>
            </a:r>
          </a:p>
        </p:txBody>
      </p:sp>
      <p:sp>
        <p:nvSpPr>
          <p:cNvPr id="73" name="Title 1"/>
          <p:cNvSpPr txBox="1">
            <a:spLocks/>
          </p:cNvSpPr>
          <p:nvPr/>
        </p:nvSpPr>
        <p:spPr>
          <a:xfrm>
            <a:off x="2106598" y="3232198"/>
            <a:ext cx="2361189" cy="914400"/>
          </a:xfrm>
          <a:prstGeom prst="rect">
            <a:avLst/>
          </a:prstGeom>
          <a:noFill/>
        </p:spPr>
        <p:txBody>
          <a:bodyPr lIns="0" tIns="0" rIns="0" bIns="0"/>
          <a:lstStyle>
            <a:lvl1pPr algn="l" defTabSz="848899" rtl="0" eaLnBrk="1" latinLnBrk="0" hangingPunct="1">
              <a:lnSpc>
                <a:spcPct val="100000"/>
              </a:lnSpc>
              <a:spcBef>
                <a:spcPct val="0"/>
              </a:spcBef>
              <a:buNone/>
              <a:defRPr sz="2400" b="0" i="0" kern="1200" baseline="0">
                <a:solidFill>
                  <a:schemeClr val="tx1">
                    <a:lumMod val="65000"/>
                    <a:lumOff val="35000"/>
                  </a:schemeClr>
                </a:solidFill>
                <a:uFillTx/>
                <a:latin typeface="+mj-lt"/>
                <a:ea typeface="+mj-ea"/>
                <a:cs typeface="+mj-cs"/>
              </a:defRPr>
            </a:lvl1pPr>
          </a:lstStyle>
          <a:p>
            <a:pPr>
              <a:lnSpc>
                <a:spcPct val="150000"/>
              </a:lnSpc>
            </a:pPr>
            <a:r>
              <a:rPr lang="en-US" sz="1400" dirty="0">
                <a:solidFill>
                  <a:schemeClr val="bg1">
                    <a:lumMod val="95000"/>
                  </a:schemeClr>
                </a:solidFill>
                <a:latin typeface="Source Sans Pro Light" panose="020B0403030403020204" pitchFamily="34" charset="-18"/>
              </a:rPr>
              <a:t>Se </a:t>
            </a:r>
            <a:r>
              <a:rPr lang="en-US" sz="1400" dirty="0" err="1">
                <a:solidFill>
                  <a:schemeClr val="bg1">
                    <a:lumMod val="95000"/>
                  </a:schemeClr>
                </a:solidFill>
                <a:latin typeface="Source Sans Pro Light" panose="020B0403030403020204" pitchFamily="34" charset="-18"/>
              </a:rPr>
              <a:t>trata</a:t>
            </a:r>
            <a:r>
              <a:rPr lang="en-US" sz="1400" dirty="0">
                <a:solidFill>
                  <a:schemeClr val="bg1">
                    <a:lumMod val="95000"/>
                  </a:schemeClr>
                </a:solidFill>
                <a:latin typeface="Source Sans Pro Light" panose="020B0403030403020204" pitchFamily="34" charset="-18"/>
              </a:rPr>
              <a:t> del conjunto de personas que </a:t>
            </a:r>
            <a:r>
              <a:rPr lang="en-US" sz="1400" dirty="0" err="1">
                <a:solidFill>
                  <a:schemeClr val="bg1">
                    <a:lumMod val="95000"/>
                  </a:schemeClr>
                </a:solidFill>
                <a:latin typeface="Source Sans Pro Light" panose="020B0403030403020204" pitchFamily="34" charset="-18"/>
              </a:rPr>
              <a:t>froman</a:t>
            </a:r>
            <a:r>
              <a:rPr lang="en-US" sz="1400" dirty="0">
                <a:solidFill>
                  <a:schemeClr val="bg1">
                    <a:lumMod val="95000"/>
                  </a:schemeClr>
                </a:solidFill>
                <a:latin typeface="Source Sans Pro Light" panose="020B0403030403020204" pitchFamily="34" charset="-18"/>
              </a:rPr>
              <a:t> el </a:t>
            </a:r>
            <a:r>
              <a:rPr lang="en-US" sz="1400" dirty="0" err="1">
                <a:solidFill>
                  <a:schemeClr val="bg1">
                    <a:lumMod val="95000"/>
                  </a:schemeClr>
                </a:solidFill>
                <a:latin typeface="Source Sans Pro Light" panose="020B0403030403020204" pitchFamily="34" charset="-18"/>
              </a:rPr>
              <a:t>equipo</a:t>
            </a:r>
            <a:r>
              <a:rPr lang="en-US" sz="1400" dirty="0">
                <a:solidFill>
                  <a:schemeClr val="bg1">
                    <a:lumMod val="95000"/>
                  </a:schemeClr>
                </a:solidFill>
                <a:latin typeface="Source Sans Pro Light" panose="020B0403030403020204" pitchFamily="34" charset="-18"/>
              </a:rPr>
              <a:t> de </a:t>
            </a:r>
            <a:r>
              <a:rPr lang="en-US" sz="1400" dirty="0" err="1">
                <a:solidFill>
                  <a:schemeClr val="bg1">
                    <a:lumMod val="95000"/>
                  </a:schemeClr>
                </a:solidFill>
                <a:latin typeface="Source Sans Pro Light" panose="020B0403030403020204" pitchFamily="34" charset="-18"/>
              </a:rPr>
              <a:t>trabajo</a:t>
            </a:r>
            <a:r>
              <a:rPr lang="en-US" sz="1400" dirty="0">
                <a:solidFill>
                  <a:schemeClr val="bg1">
                    <a:lumMod val="95000"/>
                  </a:schemeClr>
                </a:solidFill>
                <a:latin typeface="Source Sans Pro Light" panose="020B0403030403020204" pitchFamily="34" charset="-18"/>
              </a:rPr>
              <a:t>. </a:t>
            </a:r>
            <a:br>
              <a:rPr lang="en-US" sz="1400" dirty="0">
                <a:solidFill>
                  <a:schemeClr val="bg1">
                    <a:lumMod val="95000"/>
                  </a:schemeClr>
                </a:solidFill>
                <a:latin typeface="Source Sans Pro Light" panose="020B0403030403020204" pitchFamily="34" charset="-18"/>
              </a:rPr>
            </a:br>
            <a:r>
              <a:rPr lang="en-US" sz="1400" dirty="0">
                <a:solidFill>
                  <a:schemeClr val="bg1">
                    <a:lumMod val="95000"/>
                  </a:schemeClr>
                </a:solidFill>
                <a:latin typeface="Source Sans Pro Light" panose="020B0403030403020204" pitchFamily="34" charset="-18"/>
              </a:rPr>
              <a:t>Entre </a:t>
            </a:r>
            <a:r>
              <a:rPr lang="en-US" sz="1400" dirty="0" err="1">
                <a:solidFill>
                  <a:schemeClr val="bg1">
                    <a:lumMod val="95000"/>
                  </a:schemeClr>
                </a:solidFill>
                <a:latin typeface="Source Sans Pro Light" panose="020B0403030403020204" pitchFamily="34" charset="-18"/>
              </a:rPr>
              <a:t>todas</a:t>
            </a:r>
            <a:r>
              <a:rPr lang="en-US" sz="1400" dirty="0">
                <a:solidFill>
                  <a:schemeClr val="bg1">
                    <a:lumMod val="95000"/>
                  </a:schemeClr>
                </a:solidFill>
                <a:latin typeface="Source Sans Pro Light" panose="020B0403030403020204" pitchFamily="34" charset="-18"/>
              </a:rPr>
              <a:t> </a:t>
            </a:r>
            <a:r>
              <a:rPr lang="en-US" sz="1400" dirty="0" err="1">
                <a:solidFill>
                  <a:schemeClr val="bg1">
                    <a:lumMod val="95000"/>
                  </a:schemeClr>
                </a:solidFill>
                <a:latin typeface="Source Sans Pro Light" panose="020B0403030403020204" pitchFamily="34" charset="-18"/>
              </a:rPr>
              <a:t>deben</a:t>
            </a:r>
            <a:r>
              <a:rPr lang="en-US" sz="1400" dirty="0">
                <a:solidFill>
                  <a:schemeClr val="bg1">
                    <a:lumMod val="95000"/>
                  </a:schemeClr>
                </a:solidFill>
                <a:latin typeface="Source Sans Pro Light" panose="020B0403030403020204" pitchFamily="34" charset="-18"/>
              </a:rPr>
              <a:t> </a:t>
            </a:r>
            <a:r>
              <a:rPr lang="en-US" sz="1400" dirty="0" err="1">
                <a:solidFill>
                  <a:schemeClr val="bg1">
                    <a:lumMod val="95000"/>
                  </a:schemeClr>
                </a:solidFill>
                <a:latin typeface="Source Sans Pro Light" panose="020B0403030403020204" pitchFamily="34" charset="-18"/>
              </a:rPr>
              <a:t>elegir</a:t>
            </a:r>
            <a:r>
              <a:rPr lang="en-US" sz="1400" dirty="0">
                <a:solidFill>
                  <a:schemeClr val="bg1">
                    <a:lumMod val="95000"/>
                  </a:schemeClr>
                </a:solidFill>
                <a:latin typeface="Source Sans Pro Light" panose="020B0403030403020204" pitchFamily="34" charset="-18"/>
              </a:rPr>
              <a:t> un </a:t>
            </a:r>
            <a:r>
              <a:rPr lang="en-US" sz="1400" dirty="0" err="1">
                <a:solidFill>
                  <a:schemeClr val="bg1">
                    <a:lumMod val="95000"/>
                  </a:schemeClr>
                </a:solidFill>
                <a:latin typeface="Source Sans Pro Light" panose="020B0403030403020204" pitchFamily="34" charset="-18"/>
              </a:rPr>
              <a:t>portavoz</a:t>
            </a:r>
            <a:r>
              <a:rPr lang="en-US" sz="1400" dirty="0">
                <a:solidFill>
                  <a:schemeClr val="bg1">
                    <a:lumMod val="95000"/>
                  </a:schemeClr>
                </a:solidFill>
                <a:latin typeface="Source Sans Pro Light" panose="020B0403030403020204" pitchFamily="34" charset="-18"/>
              </a:rPr>
              <a:t> y </a:t>
            </a:r>
            <a:r>
              <a:rPr lang="en-US" sz="1400" dirty="0" err="1">
                <a:solidFill>
                  <a:schemeClr val="bg1">
                    <a:lumMod val="95000"/>
                  </a:schemeClr>
                </a:solidFill>
                <a:latin typeface="Source Sans Pro Light" panose="020B0403030403020204" pitchFamily="34" charset="-18"/>
              </a:rPr>
              <a:t>planificar</a:t>
            </a:r>
            <a:r>
              <a:rPr lang="en-US" sz="1400" dirty="0">
                <a:solidFill>
                  <a:schemeClr val="bg1">
                    <a:lumMod val="95000"/>
                  </a:schemeClr>
                </a:solidFill>
                <a:latin typeface="Source Sans Pro Light" panose="020B0403030403020204" pitchFamily="34" charset="-18"/>
              </a:rPr>
              <a:t> el </a:t>
            </a:r>
            <a:r>
              <a:rPr lang="en-US" sz="1400" dirty="0" err="1">
                <a:solidFill>
                  <a:schemeClr val="bg1">
                    <a:lumMod val="95000"/>
                  </a:schemeClr>
                </a:solidFill>
                <a:latin typeface="Source Sans Pro Light" panose="020B0403030403020204" pitchFamily="34" charset="-18"/>
              </a:rPr>
              <a:t>desarrollo</a:t>
            </a:r>
            <a:r>
              <a:rPr lang="en-US" sz="1400" dirty="0">
                <a:solidFill>
                  <a:schemeClr val="bg1">
                    <a:lumMod val="95000"/>
                  </a:schemeClr>
                </a:solidFill>
                <a:latin typeface="Source Sans Pro Light" panose="020B0403030403020204" pitchFamily="34" charset="-18"/>
              </a:rPr>
              <a:t> del </a:t>
            </a:r>
            <a:r>
              <a:rPr lang="en-US" sz="1400" dirty="0" err="1">
                <a:solidFill>
                  <a:schemeClr val="bg1">
                    <a:lumMod val="95000"/>
                  </a:schemeClr>
                </a:solidFill>
                <a:latin typeface="Source Sans Pro Light" panose="020B0403030403020204" pitchFamily="34" charset="-18"/>
              </a:rPr>
              <a:t>trabajo</a:t>
            </a:r>
            <a:r>
              <a:rPr lang="en-US" sz="1400" dirty="0">
                <a:solidFill>
                  <a:schemeClr val="bg1">
                    <a:lumMod val="95000"/>
                  </a:schemeClr>
                </a:solidFill>
                <a:latin typeface="Source Sans Pro Light" panose="020B0403030403020204" pitchFamily="34" charset="-18"/>
              </a:rPr>
              <a:t>  de forma </a:t>
            </a:r>
            <a:r>
              <a:rPr lang="en-US" sz="1400" dirty="0" err="1">
                <a:solidFill>
                  <a:schemeClr val="bg1">
                    <a:lumMod val="95000"/>
                  </a:schemeClr>
                </a:solidFill>
                <a:latin typeface="Source Sans Pro Light" panose="020B0403030403020204" pitchFamily="34" charset="-18"/>
              </a:rPr>
              <a:t>equitativa</a:t>
            </a:r>
            <a:r>
              <a:rPr lang="en-US" sz="1400" dirty="0">
                <a:solidFill>
                  <a:schemeClr val="bg1">
                    <a:lumMod val="95000"/>
                  </a:schemeClr>
                </a:solidFill>
                <a:latin typeface="Source Sans Pro Light" panose="020B0403030403020204" pitchFamily="34" charset="-18"/>
              </a:rPr>
              <a:t> y </a:t>
            </a:r>
            <a:r>
              <a:rPr lang="en-US" sz="1400" dirty="0" err="1">
                <a:solidFill>
                  <a:schemeClr val="bg1">
                    <a:lumMod val="95000"/>
                  </a:schemeClr>
                </a:solidFill>
                <a:latin typeface="Source Sans Pro Light" panose="020B0403030403020204" pitchFamily="34" charset="-18"/>
              </a:rPr>
              <a:t>equilibrada</a:t>
            </a:r>
            <a:r>
              <a:rPr lang="en-US" sz="1400" dirty="0">
                <a:solidFill>
                  <a:schemeClr val="bg1">
                    <a:lumMod val="95000"/>
                  </a:schemeClr>
                </a:solidFill>
                <a:latin typeface="Source Sans Pro Light" panose="020B0403030403020204" pitchFamily="34" charset="-18"/>
              </a:rPr>
              <a:t>.</a:t>
            </a:r>
          </a:p>
        </p:txBody>
      </p:sp>
      <p:sp>
        <p:nvSpPr>
          <p:cNvPr id="74" name="Title 1"/>
          <p:cNvSpPr txBox="1">
            <a:spLocks/>
          </p:cNvSpPr>
          <p:nvPr/>
        </p:nvSpPr>
        <p:spPr>
          <a:xfrm>
            <a:off x="5001783" y="3232198"/>
            <a:ext cx="2361189" cy="914400"/>
          </a:xfrm>
          <a:prstGeom prst="rect">
            <a:avLst/>
          </a:prstGeom>
          <a:noFill/>
        </p:spPr>
        <p:txBody>
          <a:bodyPr lIns="0" tIns="0" rIns="0" bIns="0"/>
          <a:lstStyle>
            <a:lvl1pPr algn="l" defTabSz="848899" rtl="0" eaLnBrk="1" latinLnBrk="0" hangingPunct="1">
              <a:lnSpc>
                <a:spcPct val="100000"/>
              </a:lnSpc>
              <a:spcBef>
                <a:spcPct val="0"/>
              </a:spcBef>
              <a:buNone/>
              <a:defRPr sz="2400" b="0" i="0" kern="1200" baseline="0">
                <a:solidFill>
                  <a:schemeClr val="tx1">
                    <a:lumMod val="65000"/>
                    <a:lumOff val="35000"/>
                  </a:schemeClr>
                </a:solidFill>
                <a:uFillTx/>
                <a:latin typeface="+mj-lt"/>
                <a:ea typeface="+mj-ea"/>
                <a:cs typeface="+mj-cs"/>
              </a:defRPr>
            </a:lvl1pPr>
          </a:lstStyle>
          <a:p>
            <a:pPr>
              <a:lnSpc>
                <a:spcPct val="150000"/>
              </a:lnSpc>
            </a:pPr>
            <a:r>
              <a:rPr lang="en-US" sz="1400" dirty="0">
                <a:solidFill>
                  <a:schemeClr val="bg1">
                    <a:lumMod val="95000"/>
                  </a:schemeClr>
                </a:solidFill>
                <a:latin typeface="Source Sans Pro Light" panose="020B0403030403020204" pitchFamily="34" charset="-18"/>
              </a:rPr>
              <a:t>Es </a:t>
            </a:r>
            <a:r>
              <a:rPr lang="en-US" sz="1400" dirty="0" err="1">
                <a:solidFill>
                  <a:schemeClr val="bg1">
                    <a:lumMod val="95000"/>
                  </a:schemeClr>
                </a:solidFill>
                <a:latin typeface="Source Sans Pro Light" panose="020B0403030403020204" pitchFamily="34" charset="-18"/>
              </a:rPr>
              <a:t>elegido</a:t>
            </a:r>
            <a:r>
              <a:rPr lang="en-US" sz="1400" dirty="0">
                <a:solidFill>
                  <a:schemeClr val="bg1">
                    <a:lumMod val="95000"/>
                  </a:schemeClr>
                </a:solidFill>
                <a:latin typeface="Source Sans Pro Light" panose="020B0403030403020204" pitchFamily="34" charset="-18"/>
              </a:rPr>
              <a:t> por el resto de </a:t>
            </a:r>
            <a:r>
              <a:rPr lang="en-US" sz="1400" dirty="0" err="1">
                <a:solidFill>
                  <a:schemeClr val="bg1">
                    <a:lumMod val="95000"/>
                  </a:schemeClr>
                </a:solidFill>
                <a:latin typeface="Source Sans Pro Light" panose="020B0403030403020204" pitchFamily="34" charset="-18"/>
              </a:rPr>
              <a:t>miembors</a:t>
            </a:r>
            <a:r>
              <a:rPr lang="en-US" sz="1400" dirty="0">
                <a:solidFill>
                  <a:schemeClr val="bg1">
                    <a:lumMod val="95000"/>
                  </a:schemeClr>
                </a:solidFill>
                <a:latin typeface="Source Sans Pro Light" panose="020B0403030403020204" pitchFamily="34" charset="-18"/>
              </a:rPr>
              <a:t> del </a:t>
            </a:r>
            <a:r>
              <a:rPr lang="en-US" sz="1400" dirty="0" err="1">
                <a:solidFill>
                  <a:schemeClr val="bg1">
                    <a:lumMod val="95000"/>
                  </a:schemeClr>
                </a:solidFill>
                <a:latin typeface="Source Sans Pro Light" panose="020B0403030403020204" pitchFamily="34" charset="-18"/>
              </a:rPr>
              <a:t>equipo</a:t>
            </a:r>
            <a:r>
              <a:rPr lang="en-US" sz="1400" dirty="0">
                <a:solidFill>
                  <a:schemeClr val="bg1">
                    <a:lumMod val="95000"/>
                  </a:schemeClr>
                </a:solidFill>
                <a:latin typeface="Source Sans Pro Light" panose="020B0403030403020204" pitchFamily="34" charset="-18"/>
              </a:rPr>
              <a:t> de forma </a:t>
            </a:r>
            <a:r>
              <a:rPr lang="en-US" sz="1400" dirty="0" err="1">
                <a:solidFill>
                  <a:schemeClr val="bg1">
                    <a:lumMod val="95000"/>
                  </a:schemeClr>
                </a:solidFill>
                <a:latin typeface="Source Sans Pro Light" panose="020B0403030403020204" pitchFamily="34" charset="-18"/>
              </a:rPr>
              <a:t>deliverada</a:t>
            </a:r>
            <a:r>
              <a:rPr lang="en-US" sz="1400" dirty="0">
                <a:solidFill>
                  <a:schemeClr val="bg1">
                    <a:lumMod val="95000"/>
                  </a:schemeClr>
                </a:solidFill>
                <a:latin typeface="Source Sans Pro Light" panose="020B0403030403020204" pitchFamily="34" charset="-18"/>
              </a:rPr>
              <a:t> o por </a:t>
            </a:r>
            <a:r>
              <a:rPr lang="en-US" sz="1400" dirty="0" err="1">
                <a:solidFill>
                  <a:schemeClr val="bg1">
                    <a:lumMod val="95000"/>
                  </a:schemeClr>
                </a:solidFill>
                <a:latin typeface="Source Sans Pro Light" panose="020B0403030403020204" pitchFamily="34" charset="-18"/>
              </a:rPr>
              <a:t>sorteo</a:t>
            </a:r>
            <a:r>
              <a:rPr lang="en-US" sz="1400" dirty="0">
                <a:solidFill>
                  <a:schemeClr val="bg1">
                    <a:lumMod val="95000"/>
                  </a:schemeClr>
                </a:solidFill>
                <a:latin typeface="Source Sans Pro Light" panose="020B0403030403020204" pitchFamily="34" charset="-18"/>
              </a:rPr>
              <a:t>.</a:t>
            </a:r>
            <a:br>
              <a:rPr lang="en-US" sz="1400" dirty="0">
                <a:solidFill>
                  <a:schemeClr val="bg1">
                    <a:lumMod val="95000"/>
                  </a:schemeClr>
                </a:solidFill>
                <a:latin typeface="Source Sans Pro Light" panose="020B0403030403020204" pitchFamily="34" charset="-18"/>
              </a:rPr>
            </a:br>
            <a:r>
              <a:rPr lang="en-US" sz="1400" dirty="0" err="1">
                <a:solidFill>
                  <a:schemeClr val="bg1">
                    <a:lumMod val="95000"/>
                  </a:schemeClr>
                </a:solidFill>
                <a:latin typeface="Source Sans Pro Light" panose="020B0403030403020204" pitchFamily="34" charset="-18"/>
              </a:rPr>
              <a:t>Será</a:t>
            </a:r>
            <a:r>
              <a:rPr lang="en-US" sz="1400" dirty="0">
                <a:solidFill>
                  <a:schemeClr val="bg1">
                    <a:lumMod val="95000"/>
                  </a:schemeClr>
                </a:solidFill>
                <a:latin typeface="Source Sans Pro Light" panose="020B0403030403020204" pitchFamily="34" charset="-18"/>
              </a:rPr>
              <a:t> el </a:t>
            </a:r>
            <a:r>
              <a:rPr lang="en-US" sz="1400" dirty="0" err="1">
                <a:solidFill>
                  <a:schemeClr val="bg1">
                    <a:lumMod val="95000"/>
                  </a:schemeClr>
                </a:solidFill>
                <a:latin typeface="Source Sans Pro Light" panose="020B0403030403020204" pitchFamily="34" charset="-18"/>
              </a:rPr>
              <a:t>encargado</a:t>
            </a:r>
            <a:r>
              <a:rPr lang="en-US" sz="1400" dirty="0">
                <a:solidFill>
                  <a:schemeClr val="bg1">
                    <a:lumMod val="95000"/>
                  </a:schemeClr>
                </a:solidFill>
                <a:latin typeface="Source Sans Pro Light" panose="020B0403030403020204" pitchFamily="34" charset="-18"/>
              </a:rPr>
              <a:t> de </a:t>
            </a:r>
            <a:r>
              <a:rPr lang="en-US" sz="1400" dirty="0" err="1">
                <a:solidFill>
                  <a:schemeClr val="bg1">
                    <a:lumMod val="95000"/>
                  </a:schemeClr>
                </a:solidFill>
                <a:latin typeface="Source Sans Pro Light" panose="020B0403030403020204" pitchFamily="34" charset="-18"/>
              </a:rPr>
              <a:t>llevar</a:t>
            </a:r>
            <a:r>
              <a:rPr lang="en-US" sz="1400" dirty="0">
                <a:solidFill>
                  <a:schemeClr val="bg1">
                    <a:lumMod val="95000"/>
                  </a:schemeClr>
                </a:solidFill>
                <a:latin typeface="Source Sans Pro Light" panose="020B0403030403020204" pitchFamily="34" charset="-18"/>
              </a:rPr>
              <a:t> el </a:t>
            </a:r>
            <a:r>
              <a:rPr lang="en-US" sz="1400" dirty="0" err="1">
                <a:solidFill>
                  <a:schemeClr val="bg1">
                    <a:lumMod val="95000"/>
                  </a:schemeClr>
                </a:solidFill>
                <a:latin typeface="Source Sans Pro Light" panose="020B0403030403020204" pitchFamily="34" charset="-18"/>
              </a:rPr>
              <a:t>liderazgo</a:t>
            </a:r>
            <a:r>
              <a:rPr lang="en-US" sz="1400" dirty="0">
                <a:solidFill>
                  <a:schemeClr val="bg1">
                    <a:lumMod val="95000"/>
                  </a:schemeClr>
                </a:solidFill>
                <a:latin typeface="Source Sans Pro Light" panose="020B0403030403020204" pitchFamily="34" charset="-18"/>
              </a:rPr>
              <a:t> </a:t>
            </a:r>
            <a:r>
              <a:rPr lang="en-US" sz="1400" dirty="0" err="1">
                <a:solidFill>
                  <a:schemeClr val="bg1">
                    <a:lumMod val="95000"/>
                  </a:schemeClr>
                </a:solidFill>
                <a:latin typeface="Source Sans Pro Light" panose="020B0403030403020204" pitchFamily="34" charset="-18"/>
              </a:rPr>
              <a:t>en</a:t>
            </a:r>
            <a:r>
              <a:rPr lang="en-US" sz="1400" dirty="0">
                <a:solidFill>
                  <a:schemeClr val="bg1">
                    <a:lumMod val="95000"/>
                  </a:schemeClr>
                </a:solidFill>
                <a:latin typeface="Source Sans Pro Light" panose="020B0403030403020204" pitchFamily="34" charset="-18"/>
              </a:rPr>
              <a:t> el </a:t>
            </a:r>
            <a:r>
              <a:rPr lang="en-US" sz="1400" dirty="0" err="1">
                <a:solidFill>
                  <a:schemeClr val="bg1">
                    <a:lumMod val="95000"/>
                  </a:schemeClr>
                </a:solidFill>
                <a:latin typeface="Source Sans Pro Light" panose="020B0403030403020204" pitchFamily="34" charset="-18"/>
              </a:rPr>
              <a:t>proyecto</a:t>
            </a:r>
            <a:r>
              <a:rPr lang="en-US" sz="1400" dirty="0">
                <a:solidFill>
                  <a:schemeClr val="bg1">
                    <a:lumMod val="95000"/>
                  </a:schemeClr>
                </a:solidFill>
                <a:latin typeface="Source Sans Pro Light" panose="020B0403030403020204" pitchFamily="34" charset="-18"/>
              </a:rPr>
              <a:t>, </a:t>
            </a:r>
            <a:r>
              <a:rPr lang="en-US" sz="1400" dirty="0" err="1">
                <a:solidFill>
                  <a:schemeClr val="bg1">
                    <a:lumMod val="95000"/>
                  </a:schemeClr>
                </a:solidFill>
                <a:latin typeface="Source Sans Pro Light" panose="020B0403030403020204" pitchFamily="34" charset="-18"/>
              </a:rPr>
              <a:t>comprbar</a:t>
            </a:r>
            <a:r>
              <a:rPr lang="en-US" sz="1400" dirty="0">
                <a:solidFill>
                  <a:schemeClr val="bg1">
                    <a:lumMod val="95000"/>
                  </a:schemeClr>
                </a:solidFill>
                <a:latin typeface="Source Sans Pro Light" panose="020B0403030403020204" pitchFamily="34" charset="-18"/>
              </a:rPr>
              <a:t> que </a:t>
            </a:r>
            <a:r>
              <a:rPr lang="en-US" sz="1400" dirty="0" err="1">
                <a:solidFill>
                  <a:schemeClr val="bg1">
                    <a:lumMod val="95000"/>
                  </a:schemeClr>
                </a:solidFill>
                <a:latin typeface="Source Sans Pro Light" panose="020B0403030403020204" pitchFamily="34" charset="-18"/>
              </a:rPr>
              <a:t>todos</a:t>
            </a:r>
            <a:r>
              <a:rPr lang="en-US" sz="1400" dirty="0">
                <a:solidFill>
                  <a:schemeClr val="bg1">
                    <a:lumMod val="95000"/>
                  </a:schemeClr>
                </a:solidFill>
                <a:latin typeface="Source Sans Pro Light" panose="020B0403030403020204" pitchFamily="34" charset="-18"/>
              </a:rPr>
              <a:t> los </a:t>
            </a:r>
            <a:r>
              <a:rPr lang="en-US" sz="1400" dirty="0" err="1">
                <a:solidFill>
                  <a:schemeClr val="bg1">
                    <a:lumMod val="95000"/>
                  </a:schemeClr>
                </a:solidFill>
                <a:latin typeface="Source Sans Pro Light" panose="020B0403030403020204" pitchFamily="34" charset="-18"/>
              </a:rPr>
              <a:t>miembros</a:t>
            </a:r>
            <a:r>
              <a:rPr lang="en-US" sz="1400" dirty="0">
                <a:solidFill>
                  <a:schemeClr val="bg1">
                    <a:lumMod val="95000"/>
                  </a:schemeClr>
                </a:solidFill>
                <a:latin typeface="Source Sans Pro Light" panose="020B0403030403020204" pitchFamily="34" charset="-18"/>
              </a:rPr>
              <a:t> </a:t>
            </a:r>
            <a:r>
              <a:rPr lang="en-US" sz="1400" dirty="0" err="1">
                <a:solidFill>
                  <a:schemeClr val="bg1">
                    <a:lumMod val="95000"/>
                  </a:schemeClr>
                </a:solidFill>
                <a:latin typeface="Source Sans Pro Light" panose="020B0403030403020204" pitchFamily="34" charset="-18"/>
              </a:rPr>
              <a:t>realizan</a:t>
            </a:r>
            <a:r>
              <a:rPr lang="en-US" sz="1400" dirty="0">
                <a:solidFill>
                  <a:schemeClr val="bg1">
                    <a:lumMod val="95000"/>
                  </a:schemeClr>
                </a:solidFill>
                <a:latin typeface="Source Sans Pro Light" panose="020B0403030403020204" pitchFamily="34" charset="-18"/>
              </a:rPr>
              <a:t> </a:t>
            </a:r>
            <a:r>
              <a:rPr lang="en-US" sz="1400" dirty="0" err="1">
                <a:solidFill>
                  <a:schemeClr val="bg1">
                    <a:lumMod val="95000"/>
                  </a:schemeClr>
                </a:solidFill>
                <a:latin typeface="Source Sans Pro Light" panose="020B0403030403020204" pitchFamily="34" charset="-18"/>
              </a:rPr>
              <a:t>su</a:t>
            </a:r>
            <a:r>
              <a:rPr lang="en-US" sz="1400" dirty="0">
                <a:solidFill>
                  <a:schemeClr val="bg1">
                    <a:lumMod val="95000"/>
                  </a:schemeClr>
                </a:solidFill>
                <a:latin typeface="Source Sans Pro Light" panose="020B0403030403020204" pitchFamily="34" charset="-18"/>
              </a:rPr>
              <a:t> </a:t>
            </a:r>
            <a:r>
              <a:rPr lang="en-US" sz="1400" dirty="0" err="1">
                <a:solidFill>
                  <a:schemeClr val="bg1">
                    <a:lumMod val="95000"/>
                  </a:schemeClr>
                </a:solidFill>
                <a:latin typeface="Source Sans Pro Light" panose="020B0403030403020204" pitchFamily="34" charset="-18"/>
              </a:rPr>
              <a:t>parte</a:t>
            </a:r>
            <a:r>
              <a:rPr lang="en-US" sz="1400" dirty="0">
                <a:solidFill>
                  <a:schemeClr val="bg1">
                    <a:lumMod val="95000"/>
                  </a:schemeClr>
                </a:solidFill>
                <a:latin typeface="Source Sans Pro Light" panose="020B0403030403020204" pitchFamily="34" charset="-18"/>
              </a:rPr>
              <a:t> y </a:t>
            </a:r>
            <a:r>
              <a:rPr lang="en-US" sz="1400" dirty="0" err="1">
                <a:solidFill>
                  <a:schemeClr val="bg1">
                    <a:lumMod val="95000"/>
                  </a:schemeClr>
                </a:solidFill>
                <a:latin typeface="Source Sans Pro Light" panose="020B0403030403020204" pitchFamily="34" charset="-18"/>
              </a:rPr>
              <a:t>dar</a:t>
            </a:r>
            <a:r>
              <a:rPr lang="en-US" sz="1400" dirty="0">
                <a:solidFill>
                  <a:schemeClr val="bg1">
                    <a:lumMod val="95000"/>
                  </a:schemeClr>
                </a:solidFill>
                <a:latin typeface="Source Sans Pro Light" panose="020B0403030403020204" pitchFamily="34" charset="-18"/>
              </a:rPr>
              <a:t> la </a:t>
            </a:r>
            <a:r>
              <a:rPr lang="en-US" sz="1400" dirty="0" err="1">
                <a:solidFill>
                  <a:schemeClr val="bg1">
                    <a:lumMod val="95000"/>
                  </a:schemeClr>
                </a:solidFill>
                <a:latin typeface="Source Sans Pro Light" panose="020B0403030403020204" pitchFamily="34" charset="-18"/>
              </a:rPr>
              <a:t>cara</a:t>
            </a:r>
            <a:r>
              <a:rPr lang="en-US" sz="1400" dirty="0">
                <a:solidFill>
                  <a:schemeClr val="bg1">
                    <a:lumMod val="95000"/>
                  </a:schemeClr>
                </a:solidFill>
                <a:latin typeface="Source Sans Pro Light" panose="020B0403030403020204" pitchFamily="34" charset="-18"/>
              </a:rPr>
              <a:t> por el </a:t>
            </a:r>
            <a:r>
              <a:rPr lang="en-US" sz="1400" dirty="0" err="1">
                <a:solidFill>
                  <a:schemeClr val="bg1">
                    <a:lumMod val="95000"/>
                  </a:schemeClr>
                </a:solidFill>
                <a:latin typeface="Source Sans Pro Light" panose="020B0403030403020204" pitchFamily="34" charset="-18"/>
              </a:rPr>
              <a:t>equipo</a:t>
            </a:r>
            <a:r>
              <a:rPr lang="en-US" sz="1400" dirty="0">
                <a:solidFill>
                  <a:schemeClr val="bg1">
                    <a:lumMod val="95000"/>
                  </a:schemeClr>
                </a:solidFill>
                <a:latin typeface="Source Sans Pro Light" panose="020B0403030403020204" pitchFamily="34" charset="-18"/>
              </a:rPr>
              <a:t>.  </a:t>
            </a:r>
          </a:p>
        </p:txBody>
      </p:sp>
      <p:sp>
        <p:nvSpPr>
          <p:cNvPr id="75" name="Title 1"/>
          <p:cNvSpPr txBox="1">
            <a:spLocks/>
          </p:cNvSpPr>
          <p:nvPr/>
        </p:nvSpPr>
        <p:spPr>
          <a:xfrm>
            <a:off x="7743566" y="3232198"/>
            <a:ext cx="2361189" cy="914400"/>
          </a:xfrm>
          <a:prstGeom prst="rect">
            <a:avLst/>
          </a:prstGeom>
          <a:noFill/>
        </p:spPr>
        <p:txBody>
          <a:bodyPr lIns="0" tIns="0" rIns="0" bIns="0"/>
          <a:lstStyle>
            <a:lvl1pPr algn="l" defTabSz="848899" rtl="0" eaLnBrk="1" latinLnBrk="0" hangingPunct="1">
              <a:lnSpc>
                <a:spcPct val="100000"/>
              </a:lnSpc>
              <a:spcBef>
                <a:spcPct val="0"/>
              </a:spcBef>
              <a:buNone/>
              <a:defRPr sz="2400" b="0" i="0" kern="1200" baseline="0">
                <a:solidFill>
                  <a:schemeClr val="tx1">
                    <a:lumMod val="65000"/>
                    <a:lumOff val="35000"/>
                  </a:schemeClr>
                </a:solidFill>
                <a:uFillTx/>
                <a:latin typeface="+mj-lt"/>
                <a:ea typeface="+mj-ea"/>
                <a:cs typeface="+mj-cs"/>
              </a:defRPr>
            </a:lvl1pPr>
          </a:lstStyle>
          <a:p>
            <a:pPr>
              <a:lnSpc>
                <a:spcPct val="150000"/>
              </a:lnSpc>
            </a:pPr>
            <a:r>
              <a:rPr lang="en-US" sz="1400" dirty="0">
                <a:solidFill>
                  <a:schemeClr val="bg1">
                    <a:lumMod val="95000"/>
                  </a:schemeClr>
                </a:solidFill>
                <a:latin typeface="Source Sans Pro Light" panose="020B0403030403020204" pitchFamily="34" charset="-18"/>
              </a:rPr>
              <a:t>El resto de personas que </a:t>
            </a:r>
            <a:r>
              <a:rPr lang="en-US" sz="1400" dirty="0" err="1">
                <a:solidFill>
                  <a:schemeClr val="bg1">
                    <a:lumMod val="95000"/>
                  </a:schemeClr>
                </a:solidFill>
                <a:latin typeface="Source Sans Pro Light" panose="020B0403030403020204" pitchFamily="34" charset="-18"/>
              </a:rPr>
              <a:t>forman</a:t>
            </a:r>
            <a:r>
              <a:rPr lang="en-US" sz="1400" dirty="0">
                <a:solidFill>
                  <a:schemeClr val="bg1">
                    <a:lumMod val="95000"/>
                  </a:schemeClr>
                </a:solidFill>
                <a:latin typeface="Source Sans Pro Light" panose="020B0403030403020204" pitchFamily="34" charset="-18"/>
              </a:rPr>
              <a:t> el </a:t>
            </a:r>
            <a:r>
              <a:rPr lang="en-US" sz="1400" dirty="0" err="1">
                <a:solidFill>
                  <a:schemeClr val="bg1">
                    <a:lumMod val="95000"/>
                  </a:schemeClr>
                </a:solidFill>
                <a:latin typeface="Source Sans Pro Light" panose="020B0403030403020204" pitchFamily="34" charset="-18"/>
              </a:rPr>
              <a:t>equipo</a:t>
            </a:r>
            <a:r>
              <a:rPr lang="en-US" sz="1400" dirty="0">
                <a:solidFill>
                  <a:schemeClr val="bg1">
                    <a:lumMod val="95000"/>
                  </a:schemeClr>
                </a:solidFill>
                <a:latin typeface="Source Sans Pro Light" panose="020B0403030403020204" pitchFamily="34" charset="-18"/>
              </a:rPr>
              <a:t>.</a:t>
            </a:r>
          </a:p>
          <a:p>
            <a:pPr>
              <a:lnSpc>
                <a:spcPct val="150000"/>
              </a:lnSpc>
            </a:pPr>
            <a:r>
              <a:rPr lang="en-US" sz="1400" dirty="0">
                <a:solidFill>
                  <a:schemeClr val="bg1">
                    <a:lumMod val="95000"/>
                  </a:schemeClr>
                </a:solidFill>
                <a:latin typeface="Source Sans Pro Light" panose="020B0403030403020204" pitchFamily="34" charset="-18"/>
              </a:rPr>
              <a:t>Deben de </a:t>
            </a:r>
            <a:r>
              <a:rPr lang="en-US" sz="1400" dirty="0" err="1">
                <a:solidFill>
                  <a:schemeClr val="bg1">
                    <a:lumMod val="95000"/>
                  </a:schemeClr>
                </a:solidFill>
                <a:latin typeface="Source Sans Pro Light" panose="020B0403030403020204" pitchFamily="34" charset="-18"/>
              </a:rPr>
              <a:t>aportar</a:t>
            </a:r>
            <a:r>
              <a:rPr lang="en-US" sz="1400" dirty="0">
                <a:solidFill>
                  <a:schemeClr val="bg1">
                    <a:lumMod val="95000"/>
                  </a:schemeClr>
                </a:solidFill>
                <a:latin typeface="Source Sans Pro Light" panose="020B0403030403020204" pitchFamily="34" charset="-18"/>
              </a:rPr>
              <a:t> </a:t>
            </a:r>
            <a:r>
              <a:rPr lang="en-US" sz="1400" dirty="0" err="1">
                <a:solidFill>
                  <a:schemeClr val="bg1">
                    <a:lumMod val="95000"/>
                  </a:schemeClr>
                </a:solidFill>
                <a:latin typeface="Source Sans Pro Light" panose="020B0403030403020204" pitchFamily="34" charset="-18"/>
              </a:rPr>
              <a:t>todos</a:t>
            </a:r>
            <a:r>
              <a:rPr lang="en-US" sz="1400" dirty="0">
                <a:solidFill>
                  <a:schemeClr val="bg1">
                    <a:lumMod val="95000"/>
                  </a:schemeClr>
                </a:solidFill>
                <a:latin typeface="Source Sans Pro Light" panose="020B0403030403020204" pitchFamily="34" charset="-18"/>
              </a:rPr>
              <a:t> para la </a:t>
            </a:r>
            <a:r>
              <a:rPr lang="en-US" sz="1400" dirty="0" err="1">
                <a:solidFill>
                  <a:schemeClr val="bg1">
                    <a:lumMod val="95000"/>
                  </a:schemeClr>
                </a:solidFill>
                <a:latin typeface="Source Sans Pro Light" panose="020B0403030403020204" pitchFamily="34" charset="-18"/>
              </a:rPr>
              <a:t>realización</a:t>
            </a:r>
            <a:r>
              <a:rPr lang="en-US" sz="1400" dirty="0">
                <a:solidFill>
                  <a:schemeClr val="bg1">
                    <a:lumMod val="95000"/>
                  </a:schemeClr>
                </a:solidFill>
                <a:latin typeface="Source Sans Pro Light" panose="020B0403030403020204" pitchFamily="34" charset="-18"/>
              </a:rPr>
              <a:t> del Proyecto y </a:t>
            </a:r>
            <a:r>
              <a:rPr lang="en-US" sz="1400" dirty="0" err="1">
                <a:solidFill>
                  <a:schemeClr val="bg1">
                    <a:lumMod val="95000"/>
                  </a:schemeClr>
                </a:solidFill>
                <a:latin typeface="Source Sans Pro Light" panose="020B0403030403020204" pitchFamily="34" charset="-18"/>
              </a:rPr>
              <a:t>cumplir</a:t>
            </a:r>
            <a:r>
              <a:rPr lang="en-US" sz="1400" dirty="0">
                <a:solidFill>
                  <a:schemeClr val="bg1">
                    <a:lumMod val="95000"/>
                  </a:schemeClr>
                </a:solidFill>
                <a:latin typeface="Source Sans Pro Light" panose="020B0403030403020204" pitchFamily="34" charset="-18"/>
              </a:rPr>
              <a:t> los </a:t>
            </a:r>
            <a:r>
              <a:rPr lang="en-US" sz="1400" dirty="0" err="1">
                <a:solidFill>
                  <a:schemeClr val="bg1">
                    <a:lumMod val="95000"/>
                  </a:schemeClr>
                </a:solidFill>
                <a:latin typeface="Source Sans Pro Light" panose="020B0403030403020204" pitchFamily="34" charset="-18"/>
              </a:rPr>
              <a:t>plazos</a:t>
            </a:r>
            <a:r>
              <a:rPr lang="en-US" sz="1400" dirty="0">
                <a:solidFill>
                  <a:schemeClr val="bg1">
                    <a:lumMod val="95000"/>
                  </a:schemeClr>
                </a:solidFill>
                <a:latin typeface="Source Sans Pro Light" panose="020B0403030403020204" pitchFamily="34" charset="-18"/>
              </a:rPr>
              <a:t> que se les </a:t>
            </a:r>
            <a:r>
              <a:rPr lang="en-US" sz="1400" dirty="0" err="1">
                <a:solidFill>
                  <a:schemeClr val="bg1">
                    <a:lumMod val="95000"/>
                  </a:schemeClr>
                </a:solidFill>
                <a:latin typeface="Source Sans Pro Light" panose="020B0403030403020204" pitchFamily="34" charset="-18"/>
              </a:rPr>
              <a:t>han</a:t>
            </a:r>
            <a:r>
              <a:rPr lang="en-US" sz="1400" dirty="0">
                <a:solidFill>
                  <a:schemeClr val="bg1">
                    <a:lumMod val="95000"/>
                  </a:schemeClr>
                </a:solidFill>
                <a:latin typeface="Source Sans Pro Light" panose="020B0403030403020204" pitchFamily="34" charset="-18"/>
              </a:rPr>
              <a:t> </a:t>
            </a:r>
            <a:r>
              <a:rPr lang="en-US" sz="1400" dirty="0" err="1">
                <a:solidFill>
                  <a:schemeClr val="bg1">
                    <a:lumMod val="95000"/>
                  </a:schemeClr>
                </a:solidFill>
                <a:latin typeface="Source Sans Pro Light" panose="020B0403030403020204" pitchFamily="34" charset="-18"/>
              </a:rPr>
              <a:t>asignado</a:t>
            </a:r>
            <a:r>
              <a:rPr lang="en-US" sz="1400" dirty="0">
                <a:solidFill>
                  <a:schemeClr val="bg1">
                    <a:lumMod val="95000"/>
                  </a:schemeClr>
                </a:solidFill>
                <a:latin typeface="Source Sans Pro Light" panose="020B0403030403020204" pitchFamily="34" charset="-18"/>
              </a:rPr>
              <a:t>. </a:t>
            </a:r>
            <a:r>
              <a:rPr lang="en-US" sz="1400" dirty="0" err="1">
                <a:solidFill>
                  <a:schemeClr val="bg1">
                    <a:lumMod val="95000"/>
                  </a:schemeClr>
                </a:solidFill>
                <a:latin typeface="Source Sans Pro Light" panose="020B0403030403020204" pitchFamily="34" charset="-18"/>
              </a:rPr>
              <a:t>Siguiendo</a:t>
            </a:r>
            <a:r>
              <a:rPr lang="en-US" sz="1400" dirty="0">
                <a:solidFill>
                  <a:schemeClr val="bg1">
                    <a:lumMod val="95000"/>
                  </a:schemeClr>
                </a:solidFill>
                <a:latin typeface="Source Sans Pro Light" panose="020B0403030403020204" pitchFamily="34" charset="-18"/>
              </a:rPr>
              <a:t> el </a:t>
            </a:r>
            <a:r>
              <a:rPr lang="en-US" sz="1400" dirty="0" err="1">
                <a:solidFill>
                  <a:schemeClr val="bg1">
                    <a:lumMod val="95000"/>
                  </a:schemeClr>
                </a:solidFill>
                <a:latin typeface="Source Sans Pro Light" panose="020B0403030403020204" pitchFamily="34" charset="-18"/>
              </a:rPr>
              <a:t>liderazgo</a:t>
            </a:r>
            <a:r>
              <a:rPr lang="en-US" sz="1400" dirty="0">
                <a:solidFill>
                  <a:schemeClr val="bg1">
                    <a:lumMod val="95000"/>
                  </a:schemeClr>
                </a:solidFill>
                <a:latin typeface="Source Sans Pro Light" panose="020B0403030403020204" pitchFamily="34" charset="-18"/>
              </a:rPr>
              <a:t> del </a:t>
            </a:r>
            <a:r>
              <a:rPr lang="en-US" sz="1400" dirty="0" err="1">
                <a:solidFill>
                  <a:schemeClr val="bg1">
                    <a:lumMod val="95000"/>
                  </a:schemeClr>
                </a:solidFill>
                <a:latin typeface="Source Sans Pro Light" panose="020B0403030403020204" pitchFamily="34" charset="-18"/>
              </a:rPr>
              <a:t>portavoz</a:t>
            </a:r>
            <a:r>
              <a:rPr lang="en-US" sz="1400" dirty="0">
                <a:solidFill>
                  <a:schemeClr val="bg1">
                    <a:lumMod val="95000"/>
                  </a:schemeClr>
                </a:solidFill>
                <a:latin typeface="Source Sans Pro Light" panose="020B0403030403020204" pitchFamily="34" charset="-18"/>
              </a:rPr>
              <a:t>.</a:t>
            </a:r>
          </a:p>
        </p:txBody>
      </p:sp>
      <p:sp>
        <p:nvSpPr>
          <p:cNvPr id="49" name="Content Placeholder 15"/>
          <p:cNvSpPr txBox="1">
            <a:spLocks/>
          </p:cNvSpPr>
          <p:nvPr/>
        </p:nvSpPr>
        <p:spPr>
          <a:xfrm>
            <a:off x="300038" y="260350"/>
            <a:ext cx="5916204" cy="553998"/>
          </a:xfrm>
          <a:prstGeom prst="rect">
            <a:avLst/>
          </a:prstGeom>
        </p:spPr>
        <p:txBody>
          <a:bodyPr wrap="square" lIns="0" tIns="0" rIns="0" bIns="0">
            <a:spAutoFit/>
          </a:bodyPr>
          <a:lstStyle>
            <a:lvl1pPr marL="0" indent="0" algn="l" defTabSz="848899" rtl="0" eaLnBrk="1" latinLnBrk="0" hangingPunct="1">
              <a:lnSpc>
                <a:spcPct val="100000"/>
              </a:lnSpc>
              <a:spcBef>
                <a:spcPct val="0"/>
              </a:spcBef>
              <a:buFont typeface="Arial" panose="020B0604020202020204" pitchFamily="34" charset="0"/>
              <a:buNone/>
              <a:defRPr lang="pl-PL" sz="3600" b="1" i="0" kern="1200" cap="all" spc="-30" baseline="0" dirty="0" smtClean="0">
                <a:solidFill>
                  <a:schemeClr val="tx1"/>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lumMod val="95000"/>
                  </a:schemeClr>
                </a:solidFill>
              </a:rPr>
              <a:t>CMPONENTES DE UN </a:t>
            </a:r>
            <a:r>
              <a:rPr lang="en-US" dirty="0" err="1">
                <a:solidFill>
                  <a:schemeClr val="bg1">
                    <a:lumMod val="95000"/>
                  </a:schemeClr>
                </a:solidFill>
              </a:rPr>
              <a:t>EQUIPo</a:t>
            </a:r>
            <a:endParaRPr lang="en-US" dirty="0">
              <a:solidFill>
                <a:schemeClr val="bg1">
                  <a:lumMod val="95000"/>
                </a:schemeClr>
              </a:solidFill>
            </a:endParaRPr>
          </a:p>
        </p:txBody>
      </p:sp>
      <p:sp>
        <p:nvSpPr>
          <p:cNvPr id="50" name="Content Placeholder 15"/>
          <p:cNvSpPr txBox="1">
            <a:spLocks/>
          </p:cNvSpPr>
          <p:nvPr/>
        </p:nvSpPr>
        <p:spPr>
          <a:xfrm>
            <a:off x="300038" y="858776"/>
            <a:ext cx="3165651" cy="419704"/>
          </a:xfrm>
          <a:prstGeom prst="rect">
            <a:avLst/>
          </a:prstGeom>
        </p:spPr>
        <p:txBody>
          <a:bodyPr lIns="0" tIns="0" rIns="0" bIns="0">
            <a:normAutofit lnSpcReduction="10000"/>
          </a:bodyPr>
          <a:lstStyle>
            <a:lvl1pPr marL="0" indent="0" algn="l" defTabSz="848899" rtl="0" eaLnBrk="1" latinLnBrk="0" hangingPunct="1">
              <a:lnSpc>
                <a:spcPct val="100000"/>
              </a:lnSpc>
              <a:spcBef>
                <a:spcPct val="0"/>
              </a:spcBef>
              <a:buFont typeface="Arial" panose="020B0604020202020204" pitchFamily="34" charset="0"/>
              <a:buNone/>
              <a:defRPr lang="pl-PL" sz="2800" b="0" i="0" kern="1200" spc="-30" baseline="0" dirty="0" smtClean="0">
                <a:solidFill>
                  <a:schemeClr val="tx1"/>
                </a:solidFill>
                <a:uFillTx/>
                <a:latin typeface="Source Sans Pro Light" panose="020B04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i="1" dirty="0">
                <a:solidFill>
                  <a:schemeClr val="bg1">
                    <a:lumMod val="95000"/>
                  </a:schemeClr>
                </a:solidFill>
              </a:rPr>
              <a:t>Y sus </a:t>
            </a:r>
            <a:r>
              <a:rPr lang="en-US" i="1" dirty="0" err="1">
                <a:solidFill>
                  <a:schemeClr val="bg1">
                    <a:lumMod val="95000"/>
                  </a:schemeClr>
                </a:solidFill>
              </a:rPr>
              <a:t>funciones</a:t>
            </a:r>
            <a:endParaRPr lang="en-US" i="1" dirty="0">
              <a:solidFill>
                <a:schemeClr val="bg1">
                  <a:lumMod val="95000"/>
                </a:schemeClr>
              </a:solidFill>
            </a:endParaRPr>
          </a:p>
        </p:txBody>
      </p:sp>
      <p:cxnSp>
        <p:nvCxnSpPr>
          <p:cNvPr id="51" name="Straight Connector 50"/>
          <p:cNvCxnSpPr>
            <a:cxnSpLocks/>
          </p:cNvCxnSpPr>
          <p:nvPr/>
        </p:nvCxnSpPr>
        <p:spPr>
          <a:xfrm>
            <a:off x="1375794" y="1328814"/>
            <a:ext cx="985706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76013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extLst>
              <p:ext uri="{D42A27DB-BD31-4B8C-83A1-F6EECF244321}">
                <p14:modId xmlns:p14="http://schemas.microsoft.com/office/powerpoint/2010/main" val="3664554936"/>
              </p:ext>
            </p:extLst>
          </p:nvPr>
        </p:nvGraphicFramePr>
        <p:xfrm>
          <a:off x="2118" y="2118"/>
          <a:ext cx="2116" cy="2116"/>
        </p:xfrm>
        <a:graphic>
          <a:graphicData uri="http://schemas.openxmlformats.org/presentationml/2006/ole">
            <mc:AlternateContent xmlns:mc="http://schemas.openxmlformats.org/markup-compatibility/2006">
              <mc:Choice xmlns:v="urn:schemas-microsoft-com:vml" Requires="v">
                <p:oleObj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2118" y="2118"/>
                        <a:ext cx="2116" cy="2116"/>
                      </a:xfrm>
                      <a:prstGeom prst="rect">
                        <a:avLst/>
                      </a:prstGeom>
                    </p:spPr>
                  </p:pic>
                </p:oleObj>
              </mc:Fallback>
            </mc:AlternateContent>
          </a:graphicData>
        </a:graphic>
      </p:graphicFrame>
      <p:pic>
        <p:nvPicPr>
          <p:cNvPr id="3" name="Picture Placeholder 2"/>
          <p:cNvPicPr>
            <a:picLocks noGrp="1" noChangeAspect="1"/>
          </p:cNvPicPr>
          <p:nvPr>
            <p:ph type="pic" sz="quarter" idx="10"/>
          </p:nvPr>
        </p:nvPicPr>
        <p:blipFill>
          <a:blip r:embed="rId7" cstate="print">
            <a:extLst>
              <a:ext uri="{28A0092B-C50C-407E-A947-70E740481C1C}">
                <a14:useLocalDpi xmlns:a14="http://schemas.microsoft.com/office/drawing/2010/main"/>
              </a:ext>
            </a:extLst>
          </a:blip>
          <a:srcRect t="7813" b="7813"/>
          <a:stretch>
            <a:fillRect/>
          </a:stretch>
        </p:blipFill>
        <p:spPr/>
      </p:pic>
      <p:sp>
        <p:nvSpPr>
          <p:cNvPr id="16" name="Rectangle 15"/>
          <p:cNvSpPr/>
          <p:nvPr/>
        </p:nvSpPr>
        <p:spPr>
          <a:xfrm>
            <a:off x="300038" y="273637"/>
            <a:ext cx="11591925" cy="6350907"/>
          </a:xfrm>
          <a:prstGeom prst="rect">
            <a:avLst/>
          </a:prstGeom>
          <a:solidFill>
            <a:srgbClr val="FFFFFF">
              <a:alpha val="30196"/>
            </a:srgbClr>
          </a:solidFill>
          <a:ln w="6350">
            <a:noFill/>
          </a:ln>
        </p:spPr>
        <p:style>
          <a:lnRef idx="1">
            <a:schemeClr val="accent1"/>
          </a:lnRef>
          <a:fillRef idx="1">
            <a:schemeClr val="accent1"/>
          </a:fillRef>
          <a:effectRef idx="1">
            <a:schemeClr val="accent1"/>
          </a:effectRef>
          <a:fontRef idx="minor">
            <a:schemeClr val="lt1"/>
          </a:fontRef>
        </p:style>
        <p:txBody>
          <a:bodyPr vert="horz" wrap="square" lIns="121920" tIns="60960" rIns="121920" bIns="60960" rtlCol="0" anchor="ctr">
            <a:noAutofit/>
          </a:bodyPr>
          <a:lstStyle/>
          <a:p>
            <a:pPr algn="ctr"/>
            <a:endParaRPr lang="en-US" sz="2400" dirty="0"/>
          </a:p>
        </p:txBody>
      </p:sp>
      <p:sp>
        <p:nvSpPr>
          <p:cNvPr id="15" name="Rectangle 14"/>
          <p:cNvSpPr/>
          <p:nvPr/>
        </p:nvSpPr>
        <p:spPr>
          <a:xfrm>
            <a:off x="1851171" y="1602296"/>
            <a:ext cx="8489658" cy="4771673"/>
          </a:xfrm>
          <a:prstGeom prst="rect">
            <a:avLst/>
          </a:prstGeom>
          <a:solidFill>
            <a:srgbClr val="FFFFFF">
              <a:alpha val="10196"/>
            </a:srgbClr>
          </a:solid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800" dirty="0">
              <a:solidFill>
                <a:schemeClr val="tx1"/>
              </a:solidFill>
              <a:latin typeface="Source Sans Pro Semibold" panose="020B0603030403020204" pitchFamily="34" charset="-18"/>
            </a:endParaRPr>
          </a:p>
        </p:txBody>
      </p:sp>
      <p:sp>
        <p:nvSpPr>
          <p:cNvPr id="11" name="Content Placeholder 15"/>
          <p:cNvSpPr txBox="1">
            <a:spLocks/>
          </p:cNvSpPr>
          <p:nvPr/>
        </p:nvSpPr>
        <p:spPr>
          <a:xfrm>
            <a:off x="628496" y="278542"/>
            <a:ext cx="11041403" cy="1231106"/>
          </a:xfrm>
          <a:prstGeom prst="rect">
            <a:avLst/>
          </a:prstGeom>
        </p:spPr>
        <p:txBody>
          <a:bodyPr wrap="square" lIns="0" tIns="0" rIns="0" bIns="0">
            <a:spAutoFit/>
          </a:bodyPr>
          <a:lstStyle>
            <a:lvl1pPr marL="0" indent="0" algn="ctr" defTabSz="848899" rtl="0" eaLnBrk="1" latinLnBrk="0" hangingPunct="1">
              <a:lnSpc>
                <a:spcPct val="100000"/>
              </a:lnSpc>
              <a:spcBef>
                <a:spcPct val="0"/>
              </a:spcBef>
              <a:buFont typeface="Arial" panose="020B0604020202020204" pitchFamily="34" charset="0"/>
              <a:buNone/>
              <a:defRPr lang="pl-PL" sz="6000" b="0" i="0" kern="1200" cap="all" baseline="0" dirty="0" smtClean="0">
                <a:solidFill>
                  <a:srgbClr val="1A2530"/>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8000" dirty="0">
                <a:solidFill>
                  <a:schemeClr val="tx1"/>
                </a:solidFill>
              </a:rPr>
              <a:t>TIPOS DE INTEGRANTES</a:t>
            </a:r>
          </a:p>
        </p:txBody>
      </p:sp>
      <p:pic>
        <p:nvPicPr>
          <p:cNvPr id="2" name="Elementos multimedia en línea 1" title="La Carreta - ¿A quién tienes en tu equipo? (HD)">
            <a:hlinkClick r:id="" action="ppaction://media"/>
            <a:extLst>
              <a:ext uri="{FF2B5EF4-FFF2-40B4-BE49-F238E27FC236}">
                <a16:creationId xmlns:a16="http://schemas.microsoft.com/office/drawing/2014/main" id="{7370B5FF-10EC-457B-9D06-260A894293DD}"/>
              </a:ext>
            </a:extLst>
          </p:cNvPr>
          <p:cNvPicPr>
            <a:picLocks noRot="1" noChangeAspect="1"/>
          </p:cNvPicPr>
          <p:nvPr>
            <a:videoFile r:link="rId2"/>
          </p:nvPr>
        </p:nvPicPr>
        <p:blipFill>
          <a:blip r:embed="rId8"/>
          <a:stretch>
            <a:fillRect/>
          </a:stretch>
        </p:blipFill>
        <p:spPr>
          <a:xfrm>
            <a:off x="2142540" y="1783285"/>
            <a:ext cx="7906919" cy="4467409"/>
          </a:xfrm>
          <a:prstGeom prst="rect">
            <a:avLst/>
          </a:prstGeom>
        </p:spPr>
      </p:pic>
    </p:spTree>
    <p:extLst>
      <p:ext uri="{BB962C8B-B14F-4D97-AF65-F5344CB8AC3E}">
        <p14:creationId xmlns:p14="http://schemas.microsoft.com/office/powerpoint/2010/main" val="113718410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hidden="1"/>
          <p:cNvGraphicFramePr>
            <a:graphicFrameLocks noChangeAspect="1"/>
          </p:cNvGraphicFramePr>
          <p:nvPr>
            <p:custDataLst>
              <p:tags r:id="rId1"/>
            </p:custDataLst>
            <p:extLst>
              <p:ext uri="{D42A27DB-BD31-4B8C-83A1-F6EECF244321}">
                <p14:modId xmlns:p14="http://schemas.microsoft.com/office/powerpoint/2010/main" val="281334670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9" name="Picture Placeholder 28"/>
          <p:cNvPicPr>
            <a:picLocks noGrp="1" noChangeAspect="1"/>
          </p:cNvPicPr>
          <p:nvPr>
            <p:ph type="pic" sz="quarter" idx="10"/>
          </p:nvPr>
        </p:nvPicPr>
        <p:blipFill>
          <a:blip r:embed="rId6" cstate="print">
            <a:extLst>
              <a:ext uri="{28A0092B-C50C-407E-A947-70E740481C1C}">
                <a14:useLocalDpi xmlns:a14="http://schemas.microsoft.com/office/drawing/2010/main"/>
              </a:ext>
            </a:extLst>
          </a:blip>
          <a:srcRect t="7813" b="7813"/>
          <a:stretch>
            <a:fillRect/>
          </a:stretch>
        </p:blipFill>
        <p:spPr/>
      </p:pic>
      <p:sp>
        <p:nvSpPr>
          <p:cNvPr id="36" name="Rectangle 35"/>
          <p:cNvSpPr/>
          <p:nvPr/>
        </p:nvSpPr>
        <p:spPr>
          <a:xfrm>
            <a:off x="4813310" y="-8548"/>
            <a:ext cx="7378690" cy="6866548"/>
          </a:xfrm>
          <a:prstGeom prst="rect">
            <a:avLst/>
          </a:prstGeom>
          <a:solidFill>
            <a:schemeClr val="bg1">
              <a:lumMod val="75000"/>
              <a:alpha val="20000"/>
            </a:schemeClr>
          </a:solidFill>
          <a:ln w="6350">
            <a:noFill/>
          </a:ln>
        </p:spPr>
        <p:style>
          <a:lnRef idx="1">
            <a:schemeClr val="accent1"/>
          </a:lnRef>
          <a:fillRef idx="1">
            <a:schemeClr val="accent1"/>
          </a:fillRef>
          <a:effectRef idx="1">
            <a:schemeClr val="accent1"/>
          </a:effectRef>
          <a:fontRef idx="minor">
            <a:schemeClr val="lt1"/>
          </a:fontRef>
        </p:style>
        <p:txBody>
          <a:bodyPr vert="horz" wrap="square" lIns="121920" tIns="60960" rIns="121920" bIns="60960" rtlCol="0" anchor="ctr">
            <a:noAutofit/>
          </a:bodyPr>
          <a:lstStyle/>
          <a:p>
            <a:pPr algn="ctr"/>
            <a:endParaRPr lang="en-US" sz="2400"/>
          </a:p>
        </p:txBody>
      </p:sp>
      <p:sp>
        <p:nvSpPr>
          <p:cNvPr id="24" name="Rectangle 23"/>
          <p:cNvSpPr/>
          <p:nvPr/>
        </p:nvSpPr>
        <p:spPr>
          <a:xfrm flipH="1">
            <a:off x="0" y="-8549"/>
            <a:ext cx="4813310" cy="6866549"/>
          </a:xfrm>
          <a:prstGeom prst="rect">
            <a:avLst/>
          </a:prstGeom>
          <a:solidFill>
            <a:schemeClr val="accent1">
              <a:alpha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t-LT" sz="300"/>
          </a:p>
        </p:txBody>
      </p:sp>
      <p:sp>
        <p:nvSpPr>
          <p:cNvPr id="26" name="Title 1"/>
          <p:cNvSpPr txBox="1">
            <a:spLocks/>
          </p:cNvSpPr>
          <p:nvPr/>
        </p:nvSpPr>
        <p:spPr>
          <a:xfrm>
            <a:off x="300038" y="950644"/>
            <a:ext cx="3639463" cy="4514355"/>
          </a:xfrm>
          <a:prstGeom prst="rect">
            <a:avLst/>
          </a:prstGeom>
          <a:noFill/>
        </p:spPr>
        <p:txBody>
          <a:bodyPr lIns="0" tIns="0" rIns="0" bIns="0"/>
          <a:lstStyle>
            <a:lvl1pPr algn="l" defTabSz="848899" rtl="0" eaLnBrk="1" latinLnBrk="0" hangingPunct="1">
              <a:lnSpc>
                <a:spcPct val="100000"/>
              </a:lnSpc>
              <a:spcBef>
                <a:spcPct val="0"/>
              </a:spcBef>
              <a:buNone/>
              <a:defRPr sz="2400" b="0" i="0" kern="1200" baseline="0">
                <a:solidFill>
                  <a:schemeClr val="tx1">
                    <a:lumMod val="65000"/>
                    <a:lumOff val="35000"/>
                  </a:schemeClr>
                </a:solidFill>
                <a:uFillTx/>
                <a:latin typeface="+mj-lt"/>
                <a:ea typeface="+mj-ea"/>
                <a:cs typeface="+mj-cs"/>
              </a:defRPr>
            </a:lvl1pPr>
          </a:lstStyle>
          <a:p>
            <a:pPr>
              <a:lnSpc>
                <a:spcPct val="150000"/>
              </a:lnSpc>
            </a:pPr>
            <a:r>
              <a:rPr lang="en-US" sz="2000" dirty="0">
                <a:solidFill>
                  <a:schemeClr val="tx1"/>
                </a:solidFill>
                <a:latin typeface="Source Sans Pro Light" panose="020B0403030403020204" pitchFamily="34" charset="-18"/>
              </a:rPr>
              <a:t>Uno de los </a:t>
            </a:r>
            <a:r>
              <a:rPr lang="en-US" sz="2000" dirty="0" err="1">
                <a:solidFill>
                  <a:schemeClr val="tx1"/>
                </a:solidFill>
                <a:latin typeface="Source Sans Pro Light" panose="020B0403030403020204" pitchFamily="34" charset="-18"/>
              </a:rPr>
              <a:t>temas</a:t>
            </a:r>
            <a:r>
              <a:rPr lang="en-US" sz="2000" dirty="0">
                <a:solidFill>
                  <a:schemeClr val="tx1"/>
                </a:solidFill>
                <a:latin typeface="Source Sans Pro Light" panose="020B0403030403020204" pitchFamily="34" charset="-18"/>
              </a:rPr>
              <a:t> </a:t>
            </a:r>
            <a:r>
              <a:rPr lang="en-US" sz="2000" dirty="0" err="1">
                <a:solidFill>
                  <a:schemeClr val="tx1"/>
                </a:solidFill>
                <a:latin typeface="Source Sans Pro Light" panose="020B0403030403020204" pitchFamily="34" charset="-18"/>
              </a:rPr>
              <a:t>más</a:t>
            </a:r>
            <a:r>
              <a:rPr lang="en-US" sz="2000" dirty="0">
                <a:solidFill>
                  <a:schemeClr val="tx1"/>
                </a:solidFill>
                <a:latin typeface="Source Sans Pro Light" panose="020B0403030403020204" pitchFamily="34" charset="-18"/>
              </a:rPr>
              <a:t> </a:t>
            </a:r>
            <a:r>
              <a:rPr lang="en-US" sz="2000" dirty="0" err="1">
                <a:solidFill>
                  <a:schemeClr val="tx1"/>
                </a:solidFill>
                <a:latin typeface="Source Sans Pro Light" panose="020B0403030403020204" pitchFamily="34" charset="-18"/>
              </a:rPr>
              <a:t>importante</a:t>
            </a:r>
            <a:r>
              <a:rPr lang="en-US" sz="2000" dirty="0">
                <a:solidFill>
                  <a:schemeClr val="tx1"/>
                </a:solidFill>
                <a:latin typeface="Source Sans Pro Light" panose="020B0403030403020204" pitchFamily="34" charset="-18"/>
              </a:rPr>
              <a:t> </a:t>
            </a:r>
            <a:r>
              <a:rPr lang="en-US" sz="2000" dirty="0" err="1">
                <a:solidFill>
                  <a:schemeClr val="tx1"/>
                </a:solidFill>
                <a:latin typeface="Source Sans Pro Light" panose="020B0403030403020204" pitchFamily="34" charset="-18"/>
              </a:rPr>
              <a:t>en</a:t>
            </a:r>
            <a:r>
              <a:rPr lang="en-US" sz="2000" dirty="0">
                <a:solidFill>
                  <a:schemeClr val="tx1"/>
                </a:solidFill>
                <a:latin typeface="Source Sans Pro Light" panose="020B0403030403020204" pitchFamily="34" charset="-18"/>
              </a:rPr>
              <a:t> un </a:t>
            </a:r>
            <a:r>
              <a:rPr lang="en-US" sz="2000" dirty="0" err="1">
                <a:solidFill>
                  <a:schemeClr val="tx1"/>
                </a:solidFill>
                <a:latin typeface="Source Sans Pro Light" panose="020B0403030403020204" pitchFamily="34" charset="-18"/>
              </a:rPr>
              <a:t>trabajo</a:t>
            </a:r>
            <a:r>
              <a:rPr lang="en-US" sz="2000" dirty="0">
                <a:solidFill>
                  <a:schemeClr val="tx1"/>
                </a:solidFill>
                <a:latin typeface="Source Sans Pro Light" panose="020B0403030403020204" pitchFamily="34" charset="-18"/>
              </a:rPr>
              <a:t> </a:t>
            </a:r>
            <a:r>
              <a:rPr lang="en-US" sz="2000" dirty="0" err="1">
                <a:solidFill>
                  <a:schemeClr val="tx1"/>
                </a:solidFill>
                <a:latin typeface="Source Sans Pro Light" panose="020B0403030403020204" pitchFamily="34" charset="-18"/>
              </a:rPr>
              <a:t>en</a:t>
            </a:r>
            <a:r>
              <a:rPr lang="en-US" sz="2000" dirty="0">
                <a:solidFill>
                  <a:schemeClr val="tx1"/>
                </a:solidFill>
                <a:latin typeface="Source Sans Pro Light" panose="020B0403030403020204" pitchFamily="34" charset="-18"/>
              </a:rPr>
              <a:t> </a:t>
            </a:r>
            <a:r>
              <a:rPr lang="en-US" sz="2000" dirty="0" err="1">
                <a:solidFill>
                  <a:schemeClr val="tx1"/>
                </a:solidFill>
                <a:latin typeface="Source Sans Pro Light" panose="020B0403030403020204" pitchFamily="34" charset="-18"/>
              </a:rPr>
              <a:t>equipo</a:t>
            </a:r>
            <a:r>
              <a:rPr lang="en-US" sz="2000" dirty="0">
                <a:solidFill>
                  <a:schemeClr val="tx1"/>
                </a:solidFill>
                <a:latin typeface="Source Sans Pro Light" panose="020B0403030403020204" pitchFamily="34" charset="-18"/>
              </a:rPr>
              <a:t> es la </a:t>
            </a:r>
            <a:r>
              <a:rPr lang="en-US" sz="2000" dirty="0" err="1">
                <a:solidFill>
                  <a:schemeClr val="tx1"/>
                </a:solidFill>
                <a:latin typeface="Source Sans Pro Light" panose="020B0403030403020204" pitchFamily="34" charset="-18"/>
              </a:rPr>
              <a:t>planificacion</a:t>
            </a:r>
            <a:r>
              <a:rPr lang="en-US" sz="2000" dirty="0">
                <a:solidFill>
                  <a:schemeClr val="tx1"/>
                </a:solidFill>
                <a:latin typeface="Source Sans Pro Light" panose="020B0403030403020204" pitchFamily="34" charset="-18"/>
              </a:rPr>
              <a:t>. Es </a:t>
            </a:r>
            <a:r>
              <a:rPr lang="en-US" sz="2000" dirty="0" err="1">
                <a:solidFill>
                  <a:schemeClr val="tx1"/>
                </a:solidFill>
                <a:latin typeface="Source Sans Pro Light" panose="020B0403030403020204" pitchFamily="34" charset="-18"/>
              </a:rPr>
              <a:t>importante</a:t>
            </a:r>
            <a:r>
              <a:rPr lang="en-US" sz="2000" dirty="0">
                <a:solidFill>
                  <a:schemeClr val="tx1"/>
                </a:solidFill>
                <a:latin typeface="Source Sans Pro Light" panose="020B0403030403020204" pitchFamily="34" charset="-18"/>
              </a:rPr>
              <a:t> saber </a:t>
            </a:r>
            <a:r>
              <a:rPr lang="en-US" sz="2000" dirty="0" err="1">
                <a:solidFill>
                  <a:schemeClr val="tx1"/>
                </a:solidFill>
                <a:latin typeface="Source Sans Pro Light" panose="020B0403030403020204" pitchFamily="34" charset="-18"/>
              </a:rPr>
              <a:t>quien</a:t>
            </a:r>
            <a:r>
              <a:rPr lang="en-US" sz="2000" dirty="0">
                <a:solidFill>
                  <a:schemeClr val="tx1"/>
                </a:solidFill>
                <a:latin typeface="Source Sans Pro Light" panose="020B0403030403020204" pitchFamily="34" charset="-18"/>
              </a:rPr>
              <a:t> y </a:t>
            </a:r>
            <a:r>
              <a:rPr lang="en-US" sz="2000" dirty="0" err="1">
                <a:solidFill>
                  <a:schemeClr val="tx1"/>
                </a:solidFill>
                <a:latin typeface="Source Sans Pro Light" panose="020B0403030403020204" pitchFamily="34" charset="-18"/>
              </a:rPr>
              <a:t>en</a:t>
            </a:r>
            <a:r>
              <a:rPr lang="en-US" sz="2000" dirty="0">
                <a:solidFill>
                  <a:schemeClr val="tx1"/>
                </a:solidFill>
                <a:latin typeface="Source Sans Pro Light" panose="020B0403030403020204" pitchFamily="34" charset="-18"/>
              </a:rPr>
              <a:t> que </a:t>
            </a:r>
            <a:r>
              <a:rPr lang="en-US" sz="2000" dirty="0" err="1">
                <a:solidFill>
                  <a:schemeClr val="tx1"/>
                </a:solidFill>
                <a:latin typeface="Source Sans Pro Light" panose="020B0403030403020204" pitchFamily="34" charset="-18"/>
              </a:rPr>
              <a:t>tiempos</a:t>
            </a:r>
            <a:r>
              <a:rPr lang="en-US" sz="2000" dirty="0">
                <a:solidFill>
                  <a:schemeClr val="tx1"/>
                </a:solidFill>
                <a:latin typeface="Source Sans Pro Light" panose="020B0403030403020204" pitchFamily="34" charset="-18"/>
              </a:rPr>
              <a:t> una persona </a:t>
            </a:r>
            <a:r>
              <a:rPr lang="en-US" sz="2000" dirty="0" err="1">
                <a:solidFill>
                  <a:schemeClr val="tx1"/>
                </a:solidFill>
                <a:latin typeface="Source Sans Pro Light" panose="020B0403030403020204" pitchFamily="34" charset="-18"/>
              </a:rPr>
              <a:t>va</a:t>
            </a:r>
            <a:r>
              <a:rPr lang="en-US" sz="2000" dirty="0">
                <a:solidFill>
                  <a:schemeClr val="tx1"/>
                </a:solidFill>
                <a:latin typeface="Source Sans Pro Light" panose="020B0403030403020204" pitchFamily="34" charset="-18"/>
              </a:rPr>
              <a:t> a </a:t>
            </a:r>
            <a:r>
              <a:rPr lang="en-US" sz="2000" dirty="0" err="1">
                <a:solidFill>
                  <a:schemeClr val="tx1"/>
                </a:solidFill>
                <a:latin typeface="Source Sans Pro Light" panose="020B0403030403020204" pitchFamily="34" charset="-18"/>
              </a:rPr>
              <a:t>realizar</a:t>
            </a:r>
            <a:r>
              <a:rPr lang="en-US" sz="2000" dirty="0">
                <a:solidFill>
                  <a:schemeClr val="tx1"/>
                </a:solidFill>
                <a:latin typeface="Source Sans Pro Light" panose="020B0403030403020204" pitchFamily="34" charset="-18"/>
              </a:rPr>
              <a:t> una </a:t>
            </a:r>
            <a:r>
              <a:rPr lang="en-US" sz="2000" dirty="0" err="1">
                <a:solidFill>
                  <a:schemeClr val="tx1"/>
                </a:solidFill>
                <a:latin typeface="Source Sans Pro Light" panose="020B0403030403020204" pitchFamily="34" charset="-18"/>
              </a:rPr>
              <a:t>tarea</a:t>
            </a:r>
            <a:r>
              <a:rPr lang="en-US" sz="2000" dirty="0">
                <a:solidFill>
                  <a:schemeClr val="tx1"/>
                </a:solidFill>
                <a:latin typeface="Source Sans Pro Light" panose="020B0403030403020204" pitchFamily="34" charset="-18"/>
              </a:rPr>
              <a:t>.</a:t>
            </a:r>
            <a:br>
              <a:rPr lang="en-US" sz="2000" dirty="0">
                <a:solidFill>
                  <a:schemeClr val="tx1"/>
                </a:solidFill>
                <a:latin typeface="Source Sans Pro Light" panose="020B0403030403020204" pitchFamily="34" charset="-18"/>
              </a:rPr>
            </a:br>
            <a:r>
              <a:rPr lang="en-US" sz="2000" dirty="0">
                <a:solidFill>
                  <a:schemeClr val="tx1"/>
                </a:solidFill>
                <a:latin typeface="Source Sans Pro Light" panose="020B0403030403020204" pitchFamily="34" charset="-18"/>
              </a:rPr>
              <a:t>Es uno de los </a:t>
            </a:r>
            <a:r>
              <a:rPr lang="en-US" sz="2000" dirty="0" err="1">
                <a:solidFill>
                  <a:schemeClr val="tx1"/>
                </a:solidFill>
                <a:latin typeface="Source Sans Pro Light" panose="020B0403030403020204" pitchFamily="34" charset="-18"/>
              </a:rPr>
              <a:t>temas</a:t>
            </a:r>
            <a:r>
              <a:rPr lang="en-US" sz="2000" dirty="0">
                <a:solidFill>
                  <a:schemeClr val="tx1"/>
                </a:solidFill>
                <a:latin typeface="Source Sans Pro Light" panose="020B0403030403020204" pitchFamily="34" charset="-18"/>
              </a:rPr>
              <a:t> que mas </a:t>
            </a:r>
            <a:r>
              <a:rPr lang="en-US" sz="2000" dirty="0" err="1">
                <a:solidFill>
                  <a:schemeClr val="tx1"/>
                </a:solidFill>
                <a:latin typeface="Source Sans Pro Light" panose="020B0403030403020204" pitchFamily="34" charset="-18"/>
              </a:rPr>
              <a:t>problemas</a:t>
            </a:r>
            <a:r>
              <a:rPr lang="en-US" sz="2000" dirty="0">
                <a:solidFill>
                  <a:schemeClr val="tx1"/>
                </a:solidFill>
                <a:latin typeface="Source Sans Pro Light" panose="020B0403030403020204" pitchFamily="34" charset="-18"/>
              </a:rPr>
              <a:t> da, </a:t>
            </a:r>
            <a:r>
              <a:rPr lang="en-US" sz="2000" dirty="0" err="1">
                <a:solidFill>
                  <a:schemeClr val="tx1"/>
                </a:solidFill>
                <a:latin typeface="Source Sans Pro Light" panose="020B0403030403020204" pitchFamily="34" charset="-18"/>
              </a:rPr>
              <a:t>ya</a:t>
            </a:r>
            <a:r>
              <a:rPr lang="en-US" sz="2000" dirty="0">
                <a:solidFill>
                  <a:schemeClr val="tx1"/>
                </a:solidFill>
                <a:latin typeface="Source Sans Pro Light" panose="020B0403030403020204" pitchFamily="34" charset="-18"/>
              </a:rPr>
              <a:t> que </a:t>
            </a:r>
            <a:r>
              <a:rPr lang="en-US" sz="2000" dirty="0" err="1">
                <a:solidFill>
                  <a:schemeClr val="tx1"/>
                </a:solidFill>
                <a:latin typeface="Source Sans Pro Light" panose="020B0403030403020204" pitchFamily="34" charset="-18"/>
              </a:rPr>
              <a:t>en</a:t>
            </a:r>
            <a:r>
              <a:rPr lang="en-US" sz="2000" dirty="0">
                <a:solidFill>
                  <a:schemeClr val="tx1"/>
                </a:solidFill>
                <a:latin typeface="Source Sans Pro Light" panose="020B0403030403020204" pitchFamily="34" charset="-18"/>
              </a:rPr>
              <a:t> </a:t>
            </a:r>
            <a:r>
              <a:rPr lang="en-US" sz="2000" dirty="0" err="1">
                <a:solidFill>
                  <a:schemeClr val="tx1"/>
                </a:solidFill>
                <a:latin typeface="Source Sans Pro Light" panose="020B0403030403020204" pitchFamily="34" charset="-18"/>
              </a:rPr>
              <a:t>ciertas</a:t>
            </a:r>
            <a:r>
              <a:rPr lang="en-US" sz="2000" dirty="0">
                <a:solidFill>
                  <a:schemeClr val="tx1"/>
                </a:solidFill>
                <a:latin typeface="Source Sans Pro Light" panose="020B0403030403020204" pitchFamily="34" charset="-18"/>
              </a:rPr>
              <a:t> </a:t>
            </a:r>
            <a:r>
              <a:rPr lang="en-US" sz="2000" dirty="0" err="1">
                <a:solidFill>
                  <a:schemeClr val="tx1"/>
                </a:solidFill>
                <a:latin typeface="Source Sans Pro Light" panose="020B0403030403020204" pitchFamily="34" charset="-18"/>
              </a:rPr>
              <a:t>ocasiones</a:t>
            </a:r>
            <a:r>
              <a:rPr lang="en-US" sz="2000" dirty="0">
                <a:solidFill>
                  <a:schemeClr val="tx1"/>
                </a:solidFill>
                <a:latin typeface="Source Sans Pro Light" panose="020B0403030403020204" pitchFamily="34" charset="-18"/>
              </a:rPr>
              <a:t> el </a:t>
            </a:r>
            <a:r>
              <a:rPr lang="en-US" sz="2000" dirty="0" err="1">
                <a:solidFill>
                  <a:schemeClr val="tx1"/>
                </a:solidFill>
                <a:latin typeface="Source Sans Pro Light" panose="020B0403030403020204" pitchFamily="34" charset="-18"/>
              </a:rPr>
              <a:t>trabajo</a:t>
            </a:r>
            <a:r>
              <a:rPr lang="en-US" sz="2000" dirty="0">
                <a:solidFill>
                  <a:schemeClr val="tx1"/>
                </a:solidFill>
                <a:latin typeface="Source Sans Pro Light" panose="020B0403030403020204" pitchFamily="34" charset="-18"/>
              </a:rPr>
              <a:t> de </a:t>
            </a:r>
            <a:r>
              <a:rPr lang="en-US" sz="2000" dirty="0" err="1">
                <a:solidFill>
                  <a:schemeClr val="tx1"/>
                </a:solidFill>
                <a:latin typeface="Source Sans Pro Light" panose="020B0403030403020204" pitchFamily="34" charset="-18"/>
              </a:rPr>
              <a:t>unos</a:t>
            </a:r>
            <a:r>
              <a:rPr lang="en-US" sz="2000" dirty="0">
                <a:solidFill>
                  <a:schemeClr val="tx1"/>
                </a:solidFill>
                <a:latin typeface="Source Sans Pro Light" panose="020B0403030403020204" pitchFamily="34" charset="-18"/>
              </a:rPr>
              <a:t> </a:t>
            </a:r>
            <a:r>
              <a:rPr lang="en-US" sz="2000" dirty="0" err="1">
                <a:solidFill>
                  <a:schemeClr val="tx1"/>
                </a:solidFill>
                <a:latin typeface="Source Sans Pro Light" panose="020B0403030403020204" pitchFamily="34" charset="-18"/>
              </a:rPr>
              <a:t>depende</a:t>
            </a:r>
            <a:r>
              <a:rPr lang="en-US" sz="2000" dirty="0">
                <a:solidFill>
                  <a:schemeClr val="tx1"/>
                </a:solidFill>
                <a:latin typeface="Source Sans Pro Light" panose="020B0403030403020204" pitchFamily="34" charset="-18"/>
              </a:rPr>
              <a:t> del de </a:t>
            </a:r>
            <a:r>
              <a:rPr lang="en-US" sz="2000" dirty="0" err="1">
                <a:solidFill>
                  <a:schemeClr val="tx1"/>
                </a:solidFill>
                <a:latin typeface="Source Sans Pro Light" panose="020B0403030403020204" pitchFamily="34" charset="-18"/>
              </a:rPr>
              <a:t>otros</a:t>
            </a:r>
            <a:r>
              <a:rPr lang="en-US" sz="2000" dirty="0">
                <a:solidFill>
                  <a:schemeClr val="tx1"/>
                </a:solidFill>
                <a:latin typeface="Source Sans Pro Light" panose="020B0403030403020204" pitchFamily="34" charset="-18"/>
              </a:rPr>
              <a:t>.</a:t>
            </a:r>
          </a:p>
        </p:txBody>
      </p:sp>
      <p:cxnSp>
        <p:nvCxnSpPr>
          <p:cNvPr id="19" name="Straight Connector 18"/>
          <p:cNvCxnSpPr>
            <a:cxnSpLocks/>
          </p:cNvCxnSpPr>
          <p:nvPr/>
        </p:nvCxnSpPr>
        <p:spPr>
          <a:xfrm>
            <a:off x="184558" y="914221"/>
            <a:ext cx="440113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1" name="Content Placeholder 15"/>
          <p:cNvSpPr txBox="1">
            <a:spLocks/>
          </p:cNvSpPr>
          <p:nvPr/>
        </p:nvSpPr>
        <p:spPr>
          <a:xfrm>
            <a:off x="300038" y="260350"/>
            <a:ext cx="3165651" cy="553998"/>
          </a:xfrm>
          <a:prstGeom prst="rect">
            <a:avLst/>
          </a:prstGeom>
        </p:spPr>
        <p:txBody>
          <a:bodyPr wrap="square" lIns="0" tIns="0" rIns="0" bIns="0">
            <a:spAutoFit/>
          </a:bodyPr>
          <a:lstStyle>
            <a:lvl1pPr marL="0" indent="0" algn="l" defTabSz="848899" rtl="0" eaLnBrk="1" latinLnBrk="0" hangingPunct="1">
              <a:lnSpc>
                <a:spcPct val="100000"/>
              </a:lnSpc>
              <a:spcBef>
                <a:spcPct val="0"/>
              </a:spcBef>
              <a:buFont typeface="Arial" panose="020B0604020202020204" pitchFamily="34" charset="0"/>
              <a:buNone/>
              <a:defRPr lang="pl-PL" sz="3600" b="1" i="0" kern="1200" cap="all" spc="-30" baseline="0" dirty="0" smtClean="0">
                <a:solidFill>
                  <a:schemeClr val="tx1"/>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ES" dirty="0"/>
              <a:t>PLANIFICACION</a:t>
            </a:r>
            <a:endParaRPr lang="en-US" dirty="0"/>
          </a:p>
        </p:txBody>
      </p:sp>
      <p:sp>
        <p:nvSpPr>
          <p:cNvPr id="59" name="Rectangle 58"/>
          <p:cNvSpPr/>
          <p:nvPr/>
        </p:nvSpPr>
        <p:spPr>
          <a:xfrm>
            <a:off x="3352800" y="5382620"/>
            <a:ext cx="1232896" cy="1076212"/>
          </a:xfrm>
          <a:custGeom>
            <a:avLst/>
            <a:gdLst>
              <a:gd name="connsiteX0" fmla="*/ 0 w 9584200"/>
              <a:gd name="connsiteY0" fmla="*/ 0 h 2156002"/>
              <a:gd name="connsiteX1" fmla="*/ 9584200 w 9584200"/>
              <a:gd name="connsiteY1" fmla="*/ 0 h 2156002"/>
              <a:gd name="connsiteX2" fmla="*/ 9584200 w 9584200"/>
              <a:gd name="connsiteY2" fmla="*/ 2156002 h 2156002"/>
              <a:gd name="connsiteX3" fmla="*/ 0 w 9584200"/>
              <a:gd name="connsiteY3" fmla="*/ 2156002 h 2156002"/>
              <a:gd name="connsiteX4" fmla="*/ 0 w 9584200"/>
              <a:gd name="connsiteY4" fmla="*/ 0 h 2156002"/>
              <a:gd name="connsiteX0" fmla="*/ 9584200 w 9675640"/>
              <a:gd name="connsiteY0" fmla="*/ 2156002 h 2247442"/>
              <a:gd name="connsiteX1" fmla="*/ 0 w 9675640"/>
              <a:gd name="connsiteY1" fmla="*/ 2156002 h 2247442"/>
              <a:gd name="connsiteX2" fmla="*/ 0 w 9675640"/>
              <a:gd name="connsiteY2" fmla="*/ 0 h 2247442"/>
              <a:gd name="connsiteX3" fmla="*/ 9584200 w 9675640"/>
              <a:gd name="connsiteY3" fmla="*/ 0 h 2247442"/>
              <a:gd name="connsiteX4" fmla="*/ 9675640 w 9675640"/>
              <a:gd name="connsiteY4" fmla="*/ 2247442 h 2247442"/>
              <a:gd name="connsiteX0" fmla="*/ 9584200 w 9584200"/>
              <a:gd name="connsiteY0" fmla="*/ 2156002 h 2156002"/>
              <a:gd name="connsiteX1" fmla="*/ 0 w 9584200"/>
              <a:gd name="connsiteY1" fmla="*/ 2156002 h 2156002"/>
              <a:gd name="connsiteX2" fmla="*/ 0 w 9584200"/>
              <a:gd name="connsiteY2" fmla="*/ 0 h 2156002"/>
              <a:gd name="connsiteX3" fmla="*/ 9584200 w 9584200"/>
              <a:gd name="connsiteY3" fmla="*/ 0 h 2156002"/>
            </a:gdLst>
            <a:ahLst/>
            <a:cxnLst>
              <a:cxn ang="0">
                <a:pos x="connsiteX0" y="connsiteY0"/>
              </a:cxn>
              <a:cxn ang="0">
                <a:pos x="connsiteX1" y="connsiteY1"/>
              </a:cxn>
              <a:cxn ang="0">
                <a:pos x="connsiteX2" y="connsiteY2"/>
              </a:cxn>
              <a:cxn ang="0">
                <a:pos x="connsiteX3" y="connsiteY3"/>
              </a:cxn>
            </a:cxnLst>
            <a:rect l="l" t="t" r="r" b="b"/>
            <a:pathLst>
              <a:path w="9584200" h="2156002">
                <a:moveTo>
                  <a:pt x="9584200" y="2156002"/>
                </a:moveTo>
                <a:lnTo>
                  <a:pt x="0" y="2156002"/>
                </a:lnTo>
                <a:lnTo>
                  <a:pt x="0" y="0"/>
                </a:lnTo>
                <a:lnTo>
                  <a:pt x="9584200" y="0"/>
                </a:lnTo>
              </a:path>
            </a:pathLst>
          </a:cu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58"/>
          <p:cNvSpPr/>
          <p:nvPr/>
        </p:nvSpPr>
        <p:spPr>
          <a:xfrm flipH="1">
            <a:off x="4947930" y="5382620"/>
            <a:ext cx="1802825" cy="1076212"/>
          </a:xfrm>
          <a:custGeom>
            <a:avLst/>
            <a:gdLst>
              <a:gd name="connsiteX0" fmla="*/ 0 w 9584200"/>
              <a:gd name="connsiteY0" fmla="*/ 0 h 2156002"/>
              <a:gd name="connsiteX1" fmla="*/ 9584200 w 9584200"/>
              <a:gd name="connsiteY1" fmla="*/ 0 h 2156002"/>
              <a:gd name="connsiteX2" fmla="*/ 9584200 w 9584200"/>
              <a:gd name="connsiteY2" fmla="*/ 2156002 h 2156002"/>
              <a:gd name="connsiteX3" fmla="*/ 0 w 9584200"/>
              <a:gd name="connsiteY3" fmla="*/ 2156002 h 2156002"/>
              <a:gd name="connsiteX4" fmla="*/ 0 w 9584200"/>
              <a:gd name="connsiteY4" fmla="*/ 0 h 2156002"/>
              <a:gd name="connsiteX0" fmla="*/ 9584200 w 9675640"/>
              <a:gd name="connsiteY0" fmla="*/ 2156002 h 2247442"/>
              <a:gd name="connsiteX1" fmla="*/ 0 w 9675640"/>
              <a:gd name="connsiteY1" fmla="*/ 2156002 h 2247442"/>
              <a:gd name="connsiteX2" fmla="*/ 0 w 9675640"/>
              <a:gd name="connsiteY2" fmla="*/ 0 h 2247442"/>
              <a:gd name="connsiteX3" fmla="*/ 9584200 w 9675640"/>
              <a:gd name="connsiteY3" fmla="*/ 0 h 2247442"/>
              <a:gd name="connsiteX4" fmla="*/ 9675640 w 9675640"/>
              <a:gd name="connsiteY4" fmla="*/ 2247442 h 2247442"/>
              <a:gd name="connsiteX0" fmla="*/ 9584200 w 9584200"/>
              <a:gd name="connsiteY0" fmla="*/ 2156002 h 2156002"/>
              <a:gd name="connsiteX1" fmla="*/ 0 w 9584200"/>
              <a:gd name="connsiteY1" fmla="*/ 2156002 h 2156002"/>
              <a:gd name="connsiteX2" fmla="*/ 0 w 9584200"/>
              <a:gd name="connsiteY2" fmla="*/ 0 h 2156002"/>
              <a:gd name="connsiteX3" fmla="*/ 9584200 w 9584200"/>
              <a:gd name="connsiteY3" fmla="*/ 0 h 2156002"/>
            </a:gdLst>
            <a:ahLst/>
            <a:cxnLst>
              <a:cxn ang="0">
                <a:pos x="connsiteX0" y="connsiteY0"/>
              </a:cxn>
              <a:cxn ang="0">
                <a:pos x="connsiteX1" y="connsiteY1"/>
              </a:cxn>
              <a:cxn ang="0">
                <a:pos x="connsiteX2" y="connsiteY2"/>
              </a:cxn>
              <a:cxn ang="0">
                <a:pos x="connsiteX3" y="connsiteY3"/>
              </a:cxn>
            </a:cxnLst>
            <a:rect l="l" t="t" r="r" b="b"/>
            <a:pathLst>
              <a:path w="9584200" h="2156002">
                <a:moveTo>
                  <a:pt x="9584200" y="2156002"/>
                </a:moveTo>
                <a:lnTo>
                  <a:pt x="0" y="2156002"/>
                </a:lnTo>
                <a:lnTo>
                  <a:pt x="0" y="0"/>
                </a:lnTo>
                <a:lnTo>
                  <a:pt x="9584200" y="0"/>
                </a:lnTo>
              </a:path>
            </a:pathLst>
          </a:cu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p:cNvGrpSpPr/>
          <p:nvPr/>
        </p:nvGrpSpPr>
        <p:grpSpPr>
          <a:xfrm>
            <a:off x="4813492" y="1093259"/>
            <a:ext cx="7067182" cy="3625498"/>
            <a:chOff x="4813492" y="1093259"/>
            <a:chExt cx="7067182" cy="3625498"/>
          </a:xfrm>
        </p:grpSpPr>
        <p:cxnSp>
          <p:nvCxnSpPr>
            <p:cNvPr id="48" name="Straight Connector 47"/>
            <p:cNvCxnSpPr/>
            <p:nvPr/>
          </p:nvCxnSpPr>
          <p:spPr>
            <a:xfrm>
              <a:off x="5803339" y="1093259"/>
              <a:ext cx="0" cy="3625498"/>
            </a:xfrm>
            <a:prstGeom prst="line">
              <a:avLst/>
            </a:prstGeom>
            <a:noFill/>
            <a:ln w="6350" cap="flat" cmpd="sng" algn="ctr">
              <a:solidFill>
                <a:schemeClr val="bg1">
                  <a:lumMod val="75000"/>
                </a:schemeClr>
              </a:solidFill>
              <a:prstDash val="solid"/>
              <a:miter lim="800000"/>
            </a:ln>
            <a:effectLst/>
          </p:spPr>
        </p:cxnSp>
        <p:cxnSp>
          <p:nvCxnSpPr>
            <p:cNvPr id="49" name="Straight Connector 48"/>
            <p:cNvCxnSpPr/>
            <p:nvPr/>
          </p:nvCxnSpPr>
          <p:spPr>
            <a:xfrm>
              <a:off x="6786724" y="1093259"/>
              <a:ext cx="0" cy="3625498"/>
            </a:xfrm>
            <a:prstGeom prst="line">
              <a:avLst/>
            </a:prstGeom>
            <a:noFill/>
            <a:ln w="6350" cap="flat" cmpd="sng" algn="ctr">
              <a:solidFill>
                <a:schemeClr val="bg1">
                  <a:lumMod val="75000"/>
                </a:schemeClr>
              </a:solidFill>
              <a:prstDash val="solid"/>
              <a:miter lim="800000"/>
            </a:ln>
            <a:effectLst/>
          </p:spPr>
        </p:cxnSp>
        <p:cxnSp>
          <p:nvCxnSpPr>
            <p:cNvPr id="50" name="Straight Connector 49"/>
            <p:cNvCxnSpPr/>
            <p:nvPr/>
          </p:nvCxnSpPr>
          <p:spPr>
            <a:xfrm>
              <a:off x="7770110" y="1093259"/>
              <a:ext cx="0" cy="3625498"/>
            </a:xfrm>
            <a:prstGeom prst="line">
              <a:avLst/>
            </a:prstGeom>
            <a:noFill/>
            <a:ln w="6350" cap="flat" cmpd="sng" algn="ctr">
              <a:solidFill>
                <a:schemeClr val="bg1">
                  <a:lumMod val="75000"/>
                </a:schemeClr>
              </a:solidFill>
              <a:prstDash val="solid"/>
              <a:miter lim="800000"/>
            </a:ln>
            <a:effectLst/>
          </p:spPr>
        </p:cxnSp>
        <p:cxnSp>
          <p:nvCxnSpPr>
            <p:cNvPr id="51" name="Straight Connector 50"/>
            <p:cNvCxnSpPr/>
            <p:nvPr/>
          </p:nvCxnSpPr>
          <p:spPr>
            <a:xfrm>
              <a:off x="8753497" y="1093259"/>
              <a:ext cx="0" cy="3625498"/>
            </a:xfrm>
            <a:prstGeom prst="line">
              <a:avLst/>
            </a:prstGeom>
            <a:noFill/>
            <a:ln w="6350" cap="flat" cmpd="sng" algn="ctr">
              <a:solidFill>
                <a:schemeClr val="bg1">
                  <a:lumMod val="75000"/>
                </a:schemeClr>
              </a:solidFill>
              <a:prstDash val="solid"/>
              <a:miter lim="800000"/>
            </a:ln>
            <a:effectLst/>
          </p:spPr>
        </p:cxnSp>
        <p:cxnSp>
          <p:nvCxnSpPr>
            <p:cNvPr id="52" name="Straight Connector 51"/>
            <p:cNvCxnSpPr/>
            <p:nvPr/>
          </p:nvCxnSpPr>
          <p:spPr>
            <a:xfrm>
              <a:off x="9736883" y="1093259"/>
              <a:ext cx="0" cy="3625498"/>
            </a:xfrm>
            <a:prstGeom prst="line">
              <a:avLst/>
            </a:prstGeom>
            <a:noFill/>
            <a:ln w="6350" cap="flat" cmpd="sng" algn="ctr">
              <a:solidFill>
                <a:schemeClr val="bg1">
                  <a:lumMod val="75000"/>
                </a:schemeClr>
              </a:solidFill>
              <a:prstDash val="solid"/>
              <a:miter lim="800000"/>
            </a:ln>
            <a:effectLst/>
          </p:spPr>
        </p:cxnSp>
        <p:cxnSp>
          <p:nvCxnSpPr>
            <p:cNvPr id="53" name="Straight Connector 52"/>
            <p:cNvCxnSpPr/>
            <p:nvPr/>
          </p:nvCxnSpPr>
          <p:spPr>
            <a:xfrm>
              <a:off x="10720268" y="1093259"/>
              <a:ext cx="0" cy="3625498"/>
            </a:xfrm>
            <a:prstGeom prst="line">
              <a:avLst/>
            </a:prstGeom>
            <a:noFill/>
            <a:ln w="6350" cap="flat" cmpd="sng" algn="ctr">
              <a:solidFill>
                <a:schemeClr val="bg1">
                  <a:lumMod val="75000"/>
                </a:schemeClr>
              </a:solidFill>
              <a:prstDash val="solid"/>
              <a:miter lim="800000"/>
            </a:ln>
            <a:effectLst/>
          </p:spPr>
        </p:cxnSp>
        <p:sp>
          <p:nvSpPr>
            <p:cNvPr id="55" name="Rectangle 54"/>
            <p:cNvSpPr/>
            <p:nvPr/>
          </p:nvSpPr>
          <p:spPr>
            <a:xfrm>
              <a:off x="5107083" y="1093259"/>
              <a:ext cx="450585" cy="184666"/>
            </a:xfrm>
            <a:prstGeom prst="rect">
              <a:avLst/>
            </a:prstGeom>
          </p:spPr>
          <p:txBody>
            <a:bodyPr wrap="square" lIns="0" tIns="0" rIns="0" bIns="0">
              <a:spAutoFit/>
            </a:bodyPr>
            <a:lstStyle/>
            <a:p>
              <a:pPr algn="ctr">
                <a:spcAft>
                  <a:spcPts val="300"/>
                </a:spcAft>
              </a:pPr>
              <a:r>
                <a:rPr lang="pl-PL" sz="1200" i="1" dirty="0">
                  <a:latin typeface="+mj-lt"/>
                </a:rPr>
                <a:t>&lt;</a:t>
              </a:r>
              <a:r>
                <a:rPr lang="es-ES" sz="1200" i="1" dirty="0">
                  <a:latin typeface="+mj-lt"/>
                </a:rPr>
                <a:t>08</a:t>
              </a:r>
              <a:r>
                <a:rPr lang="pl-PL" sz="1200" i="1" dirty="0">
                  <a:latin typeface="+mj-lt"/>
                </a:rPr>
                <a:t>&gt;</a:t>
              </a:r>
            </a:p>
          </p:txBody>
        </p:sp>
        <p:sp>
          <p:nvSpPr>
            <p:cNvPr id="56" name="Rectangle 55"/>
            <p:cNvSpPr/>
            <p:nvPr/>
          </p:nvSpPr>
          <p:spPr>
            <a:xfrm>
              <a:off x="6078397" y="1093259"/>
              <a:ext cx="450585" cy="184666"/>
            </a:xfrm>
            <a:prstGeom prst="rect">
              <a:avLst/>
            </a:prstGeom>
          </p:spPr>
          <p:txBody>
            <a:bodyPr wrap="square" lIns="0" tIns="0" rIns="0" bIns="0">
              <a:spAutoFit/>
            </a:bodyPr>
            <a:lstStyle/>
            <a:p>
              <a:pPr algn="ctr">
                <a:spcAft>
                  <a:spcPts val="300"/>
                </a:spcAft>
              </a:pPr>
              <a:r>
                <a:rPr lang="pl-PL" sz="1200" i="1" dirty="0">
                  <a:latin typeface="+mj-lt"/>
                </a:rPr>
                <a:t>&lt;</a:t>
              </a:r>
              <a:r>
                <a:rPr lang="es-ES" sz="1200" i="1" dirty="0">
                  <a:latin typeface="+mj-lt"/>
                </a:rPr>
                <a:t>09</a:t>
              </a:r>
              <a:r>
                <a:rPr lang="pl-PL" sz="1200" i="1" dirty="0">
                  <a:latin typeface="+mj-lt"/>
                </a:rPr>
                <a:t>&gt;</a:t>
              </a:r>
            </a:p>
          </p:txBody>
        </p:sp>
        <p:sp>
          <p:nvSpPr>
            <p:cNvPr id="57" name="Rectangle 56"/>
            <p:cNvSpPr/>
            <p:nvPr/>
          </p:nvSpPr>
          <p:spPr>
            <a:xfrm>
              <a:off x="7049711" y="1093259"/>
              <a:ext cx="450585" cy="184666"/>
            </a:xfrm>
            <a:prstGeom prst="rect">
              <a:avLst/>
            </a:prstGeom>
          </p:spPr>
          <p:txBody>
            <a:bodyPr wrap="square" lIns="0" tIns="0" rIns="0" bIns="0">
              <a:spAutoFit/>
            </a:bodyPr>
            <a:lstStyle/>
            <a:p>
              <a:pPr algn="ctr">
                <a:spcAft>
                  <a:spcPts val="300"/>
                </a:spcAft>
              </a:pPr>
              <a:r>
                <a:rPr lang="pl-PL" sz="1200" i="1" dirty="0">
                  <a:latin typeface="+mj-lt"/>
                </a:rPr>
                <a:t>&lt;</a:t>
              </a:r>
              <a:r>
                <a:rPr lang="es-ES" sz="1200" i="1" dirty="0">
                  <a:latin typeface="+mj-lt"/>
                </a:rPr>
                <a:t>10</a:t>
              </a:r>
              <a:r>
                <a:rPr lang="pl-PL" sz="1200" i="1" dirty="0">
                  <a:latin typeface="+mj-lt"/>
                </a:rPr>
                <a:t>&gt;</a:t>
              </a:r>
            </a:p>
          </p:txBody>
        </p:sp>
        <p:sp>
          <p:nvSpPr>
            <p:cNvPr id="58" name="Rectangle 57"/>
            <p:cNvSpPr/>
            <p:nvPr/>
          </p:nvSpPr>
          <p:spPr>
            <a:xfrm>
              <a:off x="8021026" y="1093259"/>
              <a:ext cx="450585" cy="184666"/>
            </a:xfrm>
            <a:prstGeom prst="rect">
              <a:avLst/>
            </a:prstGeom>
          </p:spPr>
          <p:txBody>
            <a:bodyPr wrap="square" lIns="0" tIns="0" rIns="0" bIns="0">
              <a:spAutoFit/>
            </a:bodyPr>
            <a:lstStyle/>
            <a:p>
              <a:pPr algn="ctr">
                <a:spcAft>
                  <a:spcPts val="300"/>
                </a:spcAft>
              </a:pPr>
              <a:r>
                <a:rPr lang="pl-PL" sz="1200" i="1" dirty="0">
                  <a:latin typeface="+mj-lt"/>
                </a:rPr>
                <a:t>&lt;</a:t>
              </a:r>
              <a:r>
                <a:rPr lang="es-ES" sz="1200" i="1" dirty="0">
                  <a:latin typeface="+mj-lt"/>
                </a:rPr>
                <a:t>11</a:t>
              </a:r>
              <a:r>
                <a:rPr lang="pl-PL" sz="1200" i="1" dirty="0">
                  <a:latin typeface="+mj-lt"/>
                </a:rPr>
                <a:t>&gt;</a:t>
              </a:r>
            </a:p>
          </p:txBody>
        </p:sp>
        <p:sp>
          <p:nvSpPr>
            <p:cNvPr id="60" name="Rectangle 59"/>
            <p:cNvSpPr/>
            <p:nvPr/>
          </p:nvSpPr>
          <p:spPr>
            <a:xfrm>
              <a:off x="8992340" y="1093259"/>
              <a:ext cx="450585" cy="184666"/>
            </a:xfrm>
            <a:prstGeom prst="rect">
              <a:avLst/>
            </a:prstGeom>
          </p:spPr>
          <p:txBody>
            <a:bodyPr wrap="square" lIns="0" tIns="0" rIns="0" bIns="0">
              <a:spAutoFit/>
            </a:bodyPr>
            <a:lstStyle/>
            <a:p>
              <a:pPr algn="ctr">
                <a:spcAft>
                  <a:spcPts val="300"/>
                </a:spcAft>
              </a:pPr>
              <a:r>
                <a:rPr lang="pl-PL" sz="1200" i="1" dirty="0">
                  <a:latin typeface="+mj-lt"/>
                </a:rPr>
                <a:t>&lt;</a:t>
              </a:r>
              <a:r>
                <a:rPr lang="es-ES" sz="1200" i="1" dirty="0">
                  <a:latin typeface="+mj-lt"/>
                </a:rPr>
                <a:t>12</a:t>
              </a:r>
              <a:r>
                <a:rPr lang="pl-PL" sz="1200" i="1" dirty="0">
                  <a:latin typeface="+mj-lt"/>
                </a:rPr>
                <a:t>&gt;</a:t>
              </a:r>
            </a:p>
          </p:txBody>
        </p:sp>
        <p:sp>
          <p:nvSpPr>
            <p:cNvPr id="61" name="Rectangle 60"/>
            <p:cNvSpPr/>
            <p:nvPr/>
          </p:nvSpPr>
          <p:spPr>
            <a:xfrm>
              <a:off x="9963654" y="1093259"/>
              <a:ext cx="450585" cy="184666"/>
            </a:xfrm>
            <a:prstGeom prst="rect">
              <a:avLst/>
            </a:prstGeom>
          </p:spPr>
          <p:txBody>
            <a:bodyPr wrap="square" lIns="0" tIns="0" rIns="0" bIns="0">
              <a:spAutoFit/>
            </a:bodyPr>
            <a:lstStyle/>
            <a:p>
              <a:pPr algn="ctr">
                <a:spcAft>
                  <a:spcPts val="300"/>
                </a:spcAft>
              </a:pPr>
              <a:r>
                <a:rPr lang="pl-PL" sz="1200" i="1" dirty="0">
                  <a:latin typeface="+mj-lt"/>
                </a:rPr>
                <a:t>&lt;</a:t>
              </a:r>
              <a:r>
                <a:rPr lang="es-ES" sz="1200" i="1" dirty="0">
                  <a:latin typeface="+mj-lt"/>
                </a:rPr>
                <a:t>13</a:t>
              </a:r>
              <a:r>
                <a:rPr lang="pl-PL" sz="1200" i="1" dirty="0">
                  <a:latin typeface="+mj-lt"/>
                </a:rPr>
                <a:t>&gt;</a:t>
              </a:r>
            </a:p>
          </p:txBody>
        </p:sp>
        <p:sp>
          <p:nvSpPr>
            <p:cNvPr id="62" name="Rectangle 61"/>
            <p:cNvSpPr/>
            <p:nvPr/>
          </p:nvSpPr>
          <p:spPr>
            <a:xfrm>
              <a:off x="10934969" y="1093259"/>
              <a:ext cx="450585" cy="184666"/>
            </a:xfrm>
            <a:prstGeom prst="rect">
              <a:avLst/>
            </a:prstGeom>
          </p:spPr>
          <p:txBody>
            <a:bodyPr wrap="square" lIns="0" tIns="0" rIns="0" bIns="0">
              <a:spAutoFit/>
            </a:bodyPr>
            <a:lstStyle/>
            <a:p>
              <a:pPr algn="ctr">
                <a:spcAft>
                  <a:spcPts val="300"/>
                </a:spcAft>
              </a:pPr>
              <a:r>
                <a:rPr lang="pl-PL" sz="1200" i="1" dirty="0">
                  <a:latin typeface="+mj-lt"/>
                </a:rPr>
                <a:t>&lt;</a:t>
              </a:r>
              <a:r>
                <a:rPr lang="es-ES" sz="1200" i="1" dirty="0">
                  <a:latin typeface="+mj-lt"/>
                </a:rPr>
                <a:t>14</a:t>
              </a:r>
              <a:r>
                <a:rPr lang="pl-PL" sz="1200" i="1" dirty="0">
                  <a:latin typeface="+mj-lt"/>
                </a:rPr>
                <a:t>&gt;</a:t>
              </a:r>
            </a:p>
          </p:txBody>
        </p:sp>
        <p:sp>
          <p:nvSpPr>
            <p:cNvPr id="64" name="Pentagon 63"/>
            <p:cNvSpPr/>
            <p:nvPr/>
          </p:nvSpPr>
          <p:spPr>
            <a:xfrm>
              <a:off x="4813492" y="1799780"/>
              <a:ext cx="2608160" cy="313622"/>
            </a:xfrm>
            <a:prstGeom prst="homePlate">
              <a:avLst/>
            </a:prstGeom>
            <a:pattFill prst="wdDnDiag">
              <a:fgClr>
                <a:schemeClr val="accent1"/>
              </a:fgClr>
              <a:bgClr>
                <a:schemeClr val="accent1">
                  <a:lumMod val="40000"/>
                  <a:lumOff val="60000"/>
                </a:schemeClr>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effectLst/>
                <a:uLnTx/>
                <a:uFillTx/>
                <a:latin typeface="+mj-lt"/>
                <a:ea typeface="+mn-ea"/>
                <a:cs typeface="+mn-cs"/>
              </a:endParaRPr>
            </a:p>
          </p:txBody>
        </p:sp>
        <p:sp>
          <p:nvSpPr>
            <p:cNvPr id="65" name="Rectangle 64"/>
            <p:cNvSpPr/>
            <p:nvPr/>
          </p:nvSpPr>
          <p:spPr>
            <a:xfrm>
              <a:off x="4876883" y="1892218"/>
              <a:ext cx="711751" cy="169277"/>
            </a:xfrm>
            <a:prstGeom prst="rect">
              <a:avLst/>
            </a:prstGeom>
          </p:spPr>
          <p:txBody>
            <a:bodyPr wrap="square" lIns="0" tIns="0" rIns="0" bIns="0">
              <a:spAutoFit/>
            </a:bodyPr>
            <a:lstStyle/>
            <a:p>
              <a:pPr marL="0" marR="0" lvl="0" indent="0" defTabSz="914400" eaLnBrk="1" fontAlgn="auto" latinLnBrk="0" hangingPunct="1">
                <a:lnSpc>
                  <a:spcPct val="100000"/>
                </a:lnSpc>
                <a:spcBef>
                  <a:spcPts val="0"/>
                </a:spcBef>
                <a:spcAft>
                  <a:spcPts val="300"/>
                </a:spcAft>
                <a:buClrTx/>
                <a:buSzTx/>
                <a:buFontTx/>
                <a:buNone/>
                <a:tabLst/>
                <a:defRPr/>
              </a:pPr>
              <a:r>
                <a:rPr kumimoji="0" lang="es-ES" sz="1100" b="0" i="1" u="none" strike="noStrike" kern="0" cap="none" spc="0" normalizeH="0" baseline="0" noProof="0" dirty="0">
                  <a:ln>
                    <a:noFill/>
                  </a:ln>
                  <a:effectLst/>
                  <a:uLnTx/>
                  <a:uFillTx/>
                  <a:latin typeface="+mj-lt"/>
                </a:rPr>
                <a:t>COMIENZO</a:t>
              </a:r>
              <a:endParaRPr kumimoji="0" lang="pl-PL" sz="1100" b="0" i="1" u="none" strike="noStrike" kern="0" cap="none" spc="0" normalizeH="0" baseline="0" noProof="0" dirty="0">
                <a:ln>
                  <a:noFill/>
                </a:ln>
                <a:effectLst/>
                <a:uLnTx/>
                <a:uFillTx/>
                <a:latin typeface="+mj-lt"/>
              </a:endParaRPr>
            </a:p>
          </p:txBody>
        </p:sp>
        <p:sp>
          <p:nvSpPr>
            <p:cNvPr id="67" name="Pentagon 66"/>
            <p:cNvSpPr/>
            <p:nvPr/>
          </p:nvSpPr>
          <p:spPr>
            <a:xfrm>
              <a:off x="5810951" y="2534499"/>
              <a:ext cx="2300795" cy="313622"/>
            </a:xfrm>
            <a:prstGeom prst="homePlate">
              <a:avLst/>
            </a:prstGeom>
            <a:pattFill prst="wdDnDiag">
              <a:fgClr>
                <a:schemeClr val="accent1"/>
              </a:fgClr>
              <a:bgClr>
                <a:schemeClr val="accent1">
                  <a:lumMod val="40000"/>
                  <a:lumOff val="60000"/>
                </a:schemeClr>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effectLst/>
                <a:uLnTx/>
                <a:uFillTx/>
                <a:latin typeface="+mj-lt"/>
                <a:ea typeface="+mn-ea"/>
                <a:cs typeface="+mn-cs"/>
              </a:endParaRPr>
            </a:p>
          </p:txBody>
        </p:sp>
        <p:sp>
          <p:nvSpPr>
            <p:cNvPr id="68" name="Rectangle 67"/>
            <p:cNvSpPr/>
            <p:nvPr/>
          </p:nvSpPr>
          <p:spPr>
            <a:xfrm>
              <a:off x="5852420" y="2612462"/>
              <a:ext cx="511358" cy="169277"/>
            </a:xfrm>
            <a:prstGeom prst="rect">
              <a:avLst/>
            </a:prstGeom>
          </p:spPr>
          <p:txBody>
            <a:bodyPr wrap="square" lIns="0" tIns="0" rIns="0" bIns="0">
              <a:spAutoFit/>
            </a:bodyPr>
            <a:lstStyle/>
            <a:p>
              <a:pPr marL="0" marR="0" lvl="0" indent="0" defTabSz="914400" eaLnBrk="1" fontAlgn="auto" latinLnBrk="0" hangingPunct="1">
                <a:lnSpc>
                  <a:spcPct val="100000"/>
                </a:lnSpc>
                <a:spcBef>
                  <a:spcPts val="0"/>
                </a:spcBef>
                <a:spcAft>
                  <a:spcPts val="300"/>
                </a:spcAft>
                <a:buClrTx/>
                <a:buSzTx/>
                <a:buFontTx/>
                <a:buNone/>
                <a:tabLst/>
                <a:defRPr/>
              </a:pPr>
              <a:r>
                <a:rPr lang="es-ES" sz="1100" i="1" kern="0" dirty="0">
                  <a:latin typeface="+mj-lt"/>
                </a:rPr>
                <a:t>Fase</a:t>
              </a:r>
              <a:r>
                <a:rPr kumimoji="0" lang="pl-PL" sz="1100" b="0" i="1" u="none" strike="noStrike" kern="0" cap="none" spc="0" normalizeH="0" baseline="0" noProof="0" dirty="0">
                  <a:ln>
                    <a:noFill/>
                  </a:ln>
                  <a:effectLst/>
                  <a:uLnTx/>
                  <a:uFillTx/>
                  <a:latin typeface="+mj-lt"/>
                </a:rPr>
                <a:t> 02</a:t>
              </a:r>
              <a:endParaRPr kumimoji="0" lang="en-US" sz="1100" b="0" i="1" u="none" strike="noStrike" kern="0" cap="none" spc="0" normalizeH="0" baseline="0" noProof="0" dirty="0">
                <a:ln>
                  <a:noFill/>
                </a:ln>
                <a:effectLst/>
                <a:uLnTx/>
                <a:uFillTx/>
                <a:latin typeface="+mj-lt"/>
              </a:endParaRPr>
            </a:p>
          </p:txBody>
        </p:sp>
        <p:sp>
          <p:nvSpPr>
            <p:cNvPr id="70" name="Pentagon 69"/>
            <p:cNvSpPr/>
            <p:nvPr/>
          </p:nvSpPr>
          <p:spPr>
            <a:xfrm>
              <a:off x="8100457" y="3269218"/>
              <a:ext cx="2734124" cy="313622"/>
            </a:xfrm>
            <a:prstGeom prst="homePlate">
              <a:avLst/>
            </a:prstGeom>
            <a:pattFill prst="wdDnDiag">
              <a:fgClr>
                <a:schemeClr val="accent1"/>
              </a:fgClr>
              <a:bgClr>
                <a:schemeClr val="accent1">
                  <a:lumMod val="40000"/>
                  <a:lumOff val="60000"/>
                </a:schemeClr>
              </a:bgClr>
            </a:patt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effectLst/>
                <a:uLnTx/>
                <a:uFillTx/>
                <a:latin typeface="+mj-lt"/>
                <a:ea typeface="+mn-ea"/>
                <a:cs typeface="+mn-cs"/>
              </a:endParaRPr>
            </a:p>
          </p:txBody>
        </p:sp>
        <p:sp>
          <p:nvSpPr>
            <p:cNvPr id="72" name="Rectangle 71"/>
            <p:cNvSpPr/>
            <p:nvPr/>
          </p:nvSpPr>
          <p:spPr>
            <a:xfrm>
              <a:off x="8167240" y="3336492"/>
              <a:ext cx="511358" cy="169277"/>
            </a:xfrm>
            <a:prstGeom prst="rect">
              <a:avLst/>
            </a:prstGeom>
          </p:spPr>
          <p:txBody>
            <a:bodyPr wrap="square" lIns="0" tIns="0" rIns="0" bIns="0">
              <a:spAutoFit/>
            </a:bodyPr>
            <a:lstStyle/>
            <a:p>
              <a:pPr marL="0" marR="0" lvl="0" indent="0" defTabSz="914400" eaLnBrk="1" fontAlgn="auto" latinLnBrk="0" hangingPunct="1">
                <a:lnSpc>
                  <a:spcPct val="100000"/>
                </a:lnSpc>
                <a:spcBef>
                  <a:spcPts val="0"/>
                </a:spcBef>
                <a:spcAft>
                  <a:spcPts val="300"/>
                </a:spcAft>
                <a:buClrTx/>
                <a:buSzTx/>
                <a:buFontTx/>
                <a:buNone/>
                <a:tabLst/>
                <a:defRPr/>
              </a:pPr>
              <a:r>
                <a:rPr lang="es-ES" sz="1100" i="1" kern="0" dirty="0">
                  <a:latin typeface="+mj-lt"/>
                </a:rPr>
                <a:t>Fase</a:t>
              </a:r>
              <a:r>
                <a:rPr lang="pl-PL" sz="1100" i="1" kern="0" dirty="0">
                  <a:latin typeface="+mj-lt"/>
                </a:rPr>
                <a:t> 03</a:t>
              </a:r>
              <a:endParaRPr kumimoji="0" lang="en-US" sz="1100" b="0" i="1" u="none" strike="noStrike" kern="0" cap="none" spc="0" normalizeH="0" baseline="0" noProof="0" dirty="0">
                <a:ln>
                  <a:noFill/>
                </a:ln>
                <a:effectLst/>
                <a:uLnTx/>
                <a:uFillTx/>
                <a:latin typeface="+mj-lt"/>
              </a:endParaRPr>
            </a:p>
          </p:txBody>
        </p:sp>
        <p:sp>
          <p:nvSpPr>
            <p:cNvPr id="75" name="Pentagon 74"/>
            <p:cNvSpPr/>
            <p:nvPr/>
          </p:nvSpPr>
          <p:spPr>
            <a:xfrm>
              <a:off x="10734364" y="4003937"/>
              <a:ext cx="1146310" cy="313622"/>
            </a:xfrm>
            <a:prstGeom prst="homePlat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pl-PL" sz="1800" b="0" i="0" u="none" strike="noStrike" kern="0" cap="none" spc="0" normalizeH="0" baseline="0" noProof="0">
                <a:ln>
                  <a:noFill/>
                </a:ln>
                <a:effectLst/>
                <a:uLnTx/>
                <a:uFillTx/>
                <a:latin typeface="+mj-lt"/>
                <a:ea typeface="+mn-ea"/>
                <a:cs typeface="+mn-cs"/>
              </a:endParaRPr>
            </a:p>
          </p:txBody>
        </p:sp>
        <p:sp>
          <p:nvSpPr>
            <p:cNvPr id="76" name="Rectangle 75"/>
            <p:cNvSpPr/>
            <p:nvPr/>
          </p:nvSpPr>
          <p:spPr>
            <a:xfrm>
              <a:off x="10785101" y="4072448"/>
              <a:ext cx="941129" cy="169277"/>
            </a:xfrm>
            <a:prstGeom prst="rect">
              <a:avLst/>
            </a:prstGeom>
          </p:spPr>
          <p:txBody>
            <a:bodyPr wrap="square" lIns="0" tIns="0" rIns="0" bIns="0">
              <a:spAutoFit/>
            </a:bodyPr>
            <a:lstStyle/>
            <a:p>
              <a:pPr marL="0" marR="0" lvl="0" indent="0" defTabSz="914400" eaLnBrk="1" fontAlgn="auto" latinLnBrk="0" hangingPunct="1">
                <a:lnSpc>
                  <a:spcPct val="100000"/>
                </a:lnSpc>
                <a:spcBef>
                  <a:spcPts val="0"/>
                </a:spcBef>
                <a:spcAft>
                  <a:spcPts val="300"/>
                </a:spcAft>
                <a:buClrTx/>
                <a:buSzTx/>
                <a:buFontTx/>
                <a:buNone/>
                <a:tabLst/>
                <a:defRPr/>
              </a:pPr>
              <a:r>
                <a:rPr lang="en-US" sz="1100" i="1" kern="0" dirty="0">
                  <a:latin typeface="+mj-lt"/>
                </a:rPr>
                <a:t>FINALIZACIÓN</a:t>
              </a:r>
              <a:endParaRPr kumimoji="0" lang="en-US" sz="1100" b="0" i="1" u="none" strike="noStrike" kern="0" cap="none" spc="0" normalizeH="0" baseline="0" noProof="0" dirty="0">
                <a:ln>
                  <a:noFill/>
                </a:ln>
                <a:effectLst/>
                <a:uLnTx/>
                <a:uFillTx/>
                <a:latin typeface="+mj-lt"/>
              </a:endParaRPr>
            </a:p>
          </p:txBody>
        </p:sp>
      </p:grpSp>
      <p:sp>
        <p:nvSpPr>
          <p:cNvPr id="77" name="Content Placeholder 15"/>
          <p:cNvSpPr txBox="1">
            <a:spLocks/>
          </p:cNvSpPr>
          <p:nvPr/>
        </p:nvSpPr>
        <p:spPr>
          <a:xfrm>
            <a:off x="4934806" y="5607616"/>
            <a:ext cx="1736927" cy="553998"/>
          </a:xfrm>
          <a:prstGeom prst="rect">
            <a:avLst/>
          </a:prstGeom>
        </p:spPr>
        <p:txBody>
          <a:bodyPr wrap="square" lIns="0" tIns="0" rIns="0" bIns="0">
            <a:spAutoFit/>
          </a:bodyPr>
          <a:lstStyle>
            <a:lvl1pPr marL="0" indent="0" algn="l" defTabSz="848899" rtl="0" eaLnBrk="1" latinLnBrk="0" hangingPunct="1">
              <a:lnSpc>
                <a:spcPct val="100000"/>
              </a:lnSpc>
              <a:spcBef>
                <a:spcPct val="0"/>
              </a:spcBef>
              <a:buFont typeface="Arial" panose="020B0604020202020204" pitchFamily="34" charset="0"/>
              <a:buNone/>
              <a:defRPr lang="pl-PL" sz="3600" b="1" i="0" kern="1200" cap="all" spc="-30" baseline="0" dirty="0" smtClean="0">
                <a:solidFill>
                  <a:schemeClr val="tx1"/>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pl-PL" dirty="0" err="1"/>
              <a:t>planer</a:t>
            </a:r>
            <a:endParaRPr lang="en-US" dirty="0"/>
          </a:p>
        </p:txBody>
      </p:sp>
      <p:sp>
        <p:nvSpPr>
          <p:cNvPr id="78" name="Content Placeholder 15"/>
          <p:cNvSpPr txBox="1">
            <a:spLocks/>
          </p:cNvSpPr>
          <p:nvPr/>
        </p:nvSpPr>
        <p:spPr>
          <a:xfrm>
            <a:off x="3121538" y="5607616"/>
            <a:ext cx="1464158" cy="553998"/>
          </a:xfrm>
          <a:prstGeom prst="rect">
            <a:avLst/>
          </a:prstGeom>
        </p:spPr>
        <p:txBody>
          <a:bodyPr wrap="square" lIns="0" tIns="0" rIns="0" bIns="0">
            <a:spAutoFit/>
          </a:bodyPr>
          <a:lstStyle>
            <a:lvl1pPr marL="0" indent="0" algn="l" defTabSz="848899" rtl="0" eaLnBrk="1" latinLnBrk="0" hangingPunct="1">
              <a:lnSpc>
                <a:spcPct val="100000"/>
              </a:lnSpc>
              <a:spcBef>
                <a:spcPct val="0"/>
              </a:spcBef>
              <a:buFont typeface="Arial" panose="020B0604020202020204" pitchFamily="34" charset="0"/>
              <a:buNone/>
              <a:defRPr lang="pl-PL" sz="3600" b="1" i="0" kern="1200" cap="all" spc="-30" baseline="0" dirty="0" smtClean="0">
                <a:solidFill>
                  <a:schemeClr val="tx1"/>
                </a:solidFill>
                <a:uFillTx/>
                <a:latin typeface="Source Sans Pro Black" panose="020B0803030403020204" pitchFamily="34" charset="-18"/>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pl-PL" dirty="0" err="1"/>
              <a:t>time</a:t>
            </a:r>
            <a:endParaRPr lang="en-US" dirty="0"/>
          </a:p>
        </p:txBody>
      </p:sp>
    </p:spTree>
    <p:extLst>
      <p:ext uri="{BB962C8B-B14F-4D97-AF65-F5344CB8AC3E}">
        <p14:creationId xmlns:p14="http://schemas.microsoft.com/office/powerpoint/2010/main" val="161822135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3045&quot;&gt;&lt;version val=&quot;24173&quot;/&gt;&lt;CPresentation id=&quot;1&quot;&gt;&lt;m_precDefaultNumber&gt;&lt;m_bNumberIsYear val=&quot;1&quot;/&gt;&lt;m_chMinusSymbol&gt;-&lt;/m_chMinusSymbol&gt;&lt;m_chDecimalSymbol17909&gt;,&lt;/m_chDecimalSymbol17909&gt;&lt;m_nGroupingDigits17909 val=&quot;3&quot;/&gt;&lt;m_chGroupingSymbol17909&gt; &lt;/m_chGroupingSymbol17909&gt;&lt;m_yearfmt&gt;&lt;begin val=&quot;0&quot;/&gt;&lt;end val=&quot;4&quot;/&gt;&lt;/m_yearfmt&gt;&lt;/m_precDefaultNumber&gt;&lt;m_precDefaultPercent&gt;&lt;m_bNumberIsYear val=&quot;1&quot;/&gt;&lt;m_chMinusSymbol&gt;-&lt;/m_chMinusSymbol&gt;&lt;m_nDecimalDigits17909 val=&quot;1&quot;/&gt;&lt;m_chDecimalSymbol17909&gt;,&lt;/m_chDecimalSymbol17909&gt;&lt;m_nGroupingDigits17909 val=&quot;3&quot;/&gt;&lt;m_chGroupingSymbol17909&gt; &lt;/m_chGroupingSymbol17909&gt;&lt;m_strSuffix17909&gt;%&lt;/m_strSuffix17909&gt;&lt;m_yearfmt&gt;&lt;begin val=&quot;0&quot;/&gt;&lt;end val=&quot;4&quot;/&gt;&lt;/m_yearfmt&gt;&lt;/m_precDefaultPercent&gt;&lt;m_precDefaultDate&gt;&lt;m_bNumberIsYear val=&quot;0&quot;/&gt;&lt;m_strFormatTime&gt;%#m/%#d&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2&quot;&gt;&lt;elem m_fUsage=&quot;1.89999999999999990000E+000&quot;&gt;&lt;m_msothmcolidx val=&quot;0&quot;/&gt;&lt;m_rgb r=&quot;DF&quot; g=&quot;DF&quot; b=&quot;DF&quot;/&gt;&lt;m_nBrightness val=&quot;0&quot;/&gt;&lt;/elem&gt;&lt;elem m_fUsage=&quot;1.53899999999999990000E+000&quot;&gt;&lt;m_msothmcolidx val=&quot;0&quot;/&gt;&lt;m_rgb r=&quot;EF&quot; g=&quot;C9&quot; b=&quot;4C&quot;/&gt;&lt;m_nBrightness val=&quot;0&quot;/&gt;&lt;/elem&gt;&lt;/m_vecMRU&gt;&lt;/m_mruColor&gt;&lt;m_eweekdayFirstOfWeek val=&quot;2&quot;/&gt;&lt;m_eweekdayFirstOfWorkweek val=&quot;2&quot;/&gt;&lt;m_eweekdayFirstOfWeekend val=&quot;7&quot;/&gt;&lt;/CPresentation&gt;&lt;/root&gt;"/>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Kotio">
      <a:dk1>
        <a:srgbClr val="262626"/>
      </a:dk1>
      <a:lt1>
        <a:sysClr val="window" lastClr="FFFFFF"/>
      </a:lt1>
      <a:dk2>
        <a:srgbClr val="BFBFBF"/>
      </a:dk2>
      <a:lt2>
        <a:srgbClr val="E7E6E6"/>
      </a:lt2>
      <a:accent1>
        <a:srgbClr val="FFC000"/>
      </a:accent1>
      <a:accent2>
        <a:srgbClr val="0C0C0C"/>
      </a:accent2>
      <a:accent3>
        <a:srgbClr val="262626"/>
      </a:accent3>
      <a:accent4>
        <a:srgbClr val="3F3F3F"/>
      </a:accent4>
      <a:accent5>
        <a:srgbClr val="595959"/>
      </a:accent5>
      <a:accent6>
        <a:srgbClr val="7F7F7F"/>
      </a:accent6>
      <a:hlink>
        <a:srgbClr val="FFC000"/>
      </a:hlink>
      <a:folHlink>
        <a:srgbClr val="BFBFBF"/>
      </a:folHlink>
    </a:clrScheme>
    <a:fontScheme name="Koti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1846</TotalTime>
  <Words>876</Words>
  <Application>Microsoft Office PowerPoint</Application>
  <PresentationFormat>Panorámica</PresentationFormat>
  <Paragraphs>80</Paragraphs>
  <Slides>10</Slides>
  <Notes>10</Notes>
  <HiddenSlides>0</HiddenSlides>
  <MMClips>1</MMClips>
  <ScaleCrop>false</ScaleCrop>
  <HeadingPairs>
    <vt:vector size="8" baseType="variant">
      <vt:variant>
        <vt:lpstr>Fuentes usadas</vt:lpstr>
      </vt:variant>
      <vt:variant>
        <vt:i4>8</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20" baseType="lpstr">
      <vt:lpstr>Arial</vt:lpstr>
      <vt:lpstr>Calibri</vt:lpstr>
      <vt:lpstr>Century Gothic</vt:lpstr>
      <vt:lpstr>Georgia</vt:lpstr>
      <vt:lpstr>Source Sans Pro</vt:lpstr>
      <vt:lpstr>Source Sans Pro Black</vt:lpstr>
      <vt:lpstr>Source Sans Pro Light</vt:lpstr>
      <vt:lpstr>Source Sans Pro Semibold</vt:lpstr>
      <vt:lpstr>Office Theme</vt:lpstr>
      <vt:lpstr>think-cell Slide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PricewaterhouseCoopers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Malgorzata Boguslawska</dc:creator>
  <cp:lastModifiedBy>DANIEL MAMBLONA ENCABO</cp:lastModifiedBy>
  <cp:revision>189</cp:revision>
  <dcterms:created xsi:type="dcterms:W3CDTF">2016-07-06T10:54:59Z</dcterms:created>
  <dcterms:modified xsi:type="dcterms:W3CDTF">2021-06-17T18:53:20Z</dcterms:modified>
</cp:coreProperties>
</file>

<file path=docProps/thumbnail.jpeg>
</file>